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24" r:id="rId2"/>
    <p:sldId id="532" r:id="rId3"/>
    <p:sldId id="578" r:id="rId4"/>
    <p:sldId id="560" r:id="rId5"/>
    <p:sldId id="610" r:id="rId6"/>
    <p:sldId id="543" r:id="rId7"/>
    <p:sldId id="619" r:id="rId8"/>
    <p:sldId id="625" r:id="rId9"/>
    <p:sldId id="627" r:id="rId10"/>
    <p:sldId id="628" r:id="rId11"/>
    <p:sldId id="629" r:id="rId12"/>
    <p:sldId id="533" r:id="rId13"/>
    <p:sldId id="547" r:id="rId14"/>
    <p:sldId id="618" r:id="rId15"/>
    <p:sldId id="611" r:id="rId16"/>
    <p:sldId id="613" r:id="rId17"/>
    <p:sldId id="616" r:id="rId18"/>
    <p:sldId id="612" r:id="rId19"/>
    <p:sldId id="622" r:id="rId20"/>
    <p:sldId id="621" r:id="rId21"/>
    <p:sldId id="544" r:id="rId22"/>
    <p:sldId id="534" r:id="rId23"/>
    <p:sldId id="554" r:id="rId24"/>
    <p:sldId id="630" r:id="rId25"/>
    <p:sldId id="631" r:id="rId26"/>
    <p:sldId id="634" r:id="rId27"/>
    <p:sldId id="632" r:id="rId28"/>
    <p:sldId id="635" r:id="rId29"/>
    <p:sldId id="591" r:id="rId30"/>
    <p:sldId id="481" r:id="rId31"/>
    <p:sldId id="552" r:id="rId32"/>
    <p:sldId id="638" r:id="rId33"/>
    <p:sldId id="642" r:id="rId34"/>
    <p:sldId id="639" r:id="rId35"/>
    <p:sldId id="641" r:id="rId3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3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336">
          <p15:clr>
            <a:srgbClr val="A4A3A4"/>
          </p15:clr>
        </p15:guide>
        <p15:guide id="4" pos="4423">
          <p15:clr>
            <a:srgbClr val="A4A3A4"/>
          </p15:clr>
        </p15:guide>
        <p15:guide id="5" pos="611">
          <p15:clr>
            <a:srgbClr val="A4A3A4"/>
          </p15:clr>
        </p15:guide>
        <p15:guide id="6" pos="6995">
          <p15:clr>
            <a:srgbClr val="A4A3A4"/>
          </p15:clr>
        </p15:guide>
        <p15:guide id="7" pos="515">
          <p15:clr>
            <a:srgbClr val="A4A3A4"/>
          </p15:clr>
        </p15:guide>
        <p15:guide id="8" orient="horz" pos="2469">
          <p15:clr>
            <a:srgbClr val="A4A3A4"/>
          </p15:clr>
        </p15:guide>
        <p15:guide id="9" orient="horz" pos="1883">
          <p15:clr>
            <a:srgbClr val="A4A3A4"/>
          </p15:clr>
        </p15:guide>
        <p15:guide id="10" orient="horz">
          <p15:clr>
            <a:srgbClr val="A4A3A4"/>
          </p15:clr>
        </p15:guide>
        <p15:guide id="11" orient="horz" pos="2397">
          <p15:clr>
            <a:srgbClr val="A4A3A4"/>
          </p15:clr>
        </p15:guide>
        <p15:guide id="12" orient="horz" pos="1441">
          <p15:clr>
            <a:srgbClr val="A4A3A4"/>
          </p15:clr>
        </p15:guide>
        <p15:guide id="13" pos="552">
          <p15:clr>
            <a:srgbClr val="A4A3A4"/>
          </p15:clr>
        </p15:guide>
        <p15:guide id="14" pos="4753">
          <p15:clr>
            <a:srgbClr val="A4A3A4"/>
          </p15:clr>
        </p15:guide>
        <p15:guide id="15" pos="3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  <a:srgbClr val="FE9100"/>
    <a:srgbClr val="FEAA3A"/>
    <a:srgbClr val="FBFBFB"/>
    <a:srgbClr val="009644"/>
    <a:srgbClr val="000000"/>
    <a:srgbClr val="565656"/>
    <a:srgbClr val="FDFDFD"/>
    <a:srgbClr val="0099CC"/>
    <a:srgbClr val="138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50"/>
      </p:cViewPr>
      <p:guideLst>
        <p:guide orient="horz" pos="3703"/>
        <p:guide pos="3840"/>
        <p:guide orient="horz" pos="1336"/>
        <p:guide pos="4423"/>
        <p:guide pos="611"/>
        <p:guide pos="6995"/>
        <p:guide pos="515"/>
        <p:guide orient="horz" pos="2469"/>
        <p:guide orient="horz" pos="1883"/>
        <p:guide orient="horz"/>
        <p:guide orient="horz" pos="2397"/>
        <p:guide orient="horz" pos="1441"/>
        <p:guide pos="552"/>
        <p:guide pos="4753"/>
        <p:guide pos="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3025E-FA5F-44CE-B7B9-BDDAE361417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0798861-C958-43F3-BC7B-BE690C7EF832}">
      <dgm:prSet phldrT="[텍스트]" custT="1"/>
      <dgm:spPr/>
      <dgm:t>
        <a:bodyPr/>
        <a:lstStyle/>
        <a:p>
          <a:pPr latinLnBrk="1"/>
          <a:r>
            <a:rPr lang="ko-KR" altLang="en-US" sz="1400" b="0">
              <a:latin typeface="나눔스퀘어" panose="020B0600000101010101" pitchFamily="50" charset="-127"/>
              <a:ea typeface="나눔스퀘어" panose="020B0600000101010101" pitchFamily="50" charset="-127"/>
            </a:rPr>
            <a:t>현재 국면</a:t>
          </a:r>
        </a:p>
      </dgm:t>
    </dgm:pt>
    <dgm:pt modelId="{7C44A3B2-697D-44AA-B8D6-573E3195781E}" type="parTrans" cxnId="{67964591-79D4-4689-9DCB-A04D74653C25}">
      <dgm:prSet/>
      <dgm:spPr/>
      <dgm:t>
        <a:bodyPr/>
        <a:lstStyle/>
        <a:p>
          <a:pPr latinLnBrk="1"/>
          <a:endParaRPr lang="ko-KR" altLang="en-US"/>
        </a:p>
      </dgm:t>
    </dgm:pt>
    <dgm:pt modelId="{FB24FDAB-E51C-4C4A-87BE-F203783F8711}" type="sibTrans" cxnId="{67964591-79D4-4689-9DCB-A04D74653C25}">
      <dgm:prSet/>
      <dgm:spPr/>
      <dgm:t>
        <a:bodyPr/>
        <a:lstStyle/>
        <a:p>
          <a:pPr latinLnBrk="1"/>
          <a:endParaRPr lang="ko-KR" altLang="en-US"/>
        </a:p>
      </dgm:t>
    </dgm:pt>
    <dgm:pt modelId="{5069D217-5B3D-4D3B-8650-B67F721FA197}">
      <dgm:prSet phldrT="[텍스트]"/>
      <dgm:spPr/>
      <dgm:t>
        <a:bodyPr/>
        <a:lstStyle/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W = 19</a:t>
          </a:r>
        </a:p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N = 69</a:t>
          </a:r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CEBA0683-BCFE-43B1-A93A-FF1F1D509983}" type="parTrans" cxnId="{11D0CADC-CD48-4A7E-9A90-3DB6EBF47E19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86A8579-1DCE-44DF-AD0C-D1B53C565D9D}" type="sibTrans" cxnId="{11D0CADC-CD48-4A7E-9A90-3DB6EBF47E19}">
      <dgm:prSet/>
      <dgm:spPr/>
      <dgm:t>
        <a:bodyPr/>
        <a:lstStyle/>
        <a:p>
          <a:pPr latinLnBrk="1"/>
          <a:endParaRPr lang="ko-KR" altLang="en-US"/>
        </a:p>
      </dgm:t>
    </dgm:pt>
    <dgm:pt modelId="{88861A4B-A78F-4377-939F-423713F862A8}">
      <dgm:prSet phldrT="[텍스트]"/>
      <dgm:spPr/>
      <dgm:t>
        <a:bodyPr/>
        <a:lstStyle/>
        <a:p>
          <a:pPr latinLnBrk="1"/>
          <a:r>
            <a:rPr lang="en-US" altLang="ko-KR"/>
            <a:t> </a:t>
          </a:r>
          <a:endParaRPr lang="ko-KR" altLang="en-US"/>
        </a:p>
      </dgm:t>
    </dgm:pt>
    <dgm:pt modelId="{CE3024DD-A10E-49BE-B2D5-EF43C8F02A08}" type="parTrans" cxnId="{3D46AF23-675E-45BE-9763-224E6152F15F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376E88E-FAF9-483B-8AAA-4AD9689A4683}" type="sibTrans" cxnId="{3D46AF23-675E-45BE-9763-224E6152F15F}">
      <dgm:prSet/>
      <dgm:spPr/>
      <dgm:t>
        <a:bodyPr/>
        <a:lstStyle/>
        <a:p>
          <a:pPr latinLnBrk="1"/>
          <a:endParaRPr lang="ko-KR" altLang="en-US"/>
        </a:p>
      </dgm:t>
    </dgm:pt>
    <dgm:pt modelId="{52F54877-B416-46E9-866E-5185E7091FE0}">
      <dgm:prSet phldrT="[텍스트]"/>
      <dgm:spPr/>
      <dgm:t>
        <a:bodyPr/>
        <a:lstStyle/>
        <a:p>
          <a:pPr latinLnBrk="1"/>
          <a:r>
            <a:rPr lang="en-US" altLang="ko-KR"/>
            <a:t> </a:t>
          </a:r>
          <a:endParaRPr lang="ko-KR" altLang="en-US"/>
        </a:p>
      </dgm:t>
    </dgm:pt>
    <dgm:pt modelId="{B26F0BDC-80C7-4128-8F39-FC6BE3272EBE}" type="parTrans" cxnId="{436E0A9A-3A74-4DA2-AA40-A1C34F450A9C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AAEB610-630B-456C-B133-8B8B09FDCE18}" type="sibTrans" cxnId="{436E0A9A-3A74-4DA2-AA40-A1C34F450A9C}">
      <dgm:prSet/>
      <dgm:spPr/>
      <dgm:t>
        <a:bodyPr/>
        <a:lstStyle/>
        <a:p>
          <a:pPr latinLnBrk="1"/>
          <a:endParaRPr lang="ko-KR" altLang="en-US"/>
        </a:p>
      </dgm:t>
    </dgm:pt>
    <dgm:pt modelId="{11568548-008B-44EC-8F08-6965E3ADEE76}">
      <dgm:prSet phldrT="[텍스트]"/>
      <dgm:spPr/>
      <dgm:t>
        <a:bodyPr/>
        <a:lstStyle/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W = -11</a:t>
          </a:r>
        </a:p>
        <a:p>
          <a:pPr latinLnBrk="1"/>
          <a:r>
            <a:rPr lang="en-US" altLang="ko-KR">
              <a:latin typeface="나눔스퀘어" panose="020B0600000101010101" pitchFamily="50" charset="-127"/>
              <a:ea typeface="나눔스퀘어" panose="020B0600000101010101" pitchFamily="50" charset="-127"/>
            </a:rPr>
            <a:t>N = 31</a:t>
          </a:r>
          <a:endParaRPr lang="ko-KR" altLang="en-US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EAA5483-94FD-4DFE-89B5-9A73390C0AA1}" type="parTrans" cxnId="{349ED743-D578-45D0-8FEE-1F7B11DA01E9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388ABE3-A34E-41CB-8B85-C4691AE8F956}" type="sibTrans" cxnId="{349ED743-D578-45D0-8FEE-1F7B11DA01E9}">
      <dgm:prSet/>
      <dgm:spPr/>
      <dgm:t>
        <a:bodyPr/>
        <a:lstStyle/>
        <a:p>
          <a:pPr latinLnBrk="1"/>
          <a:endParaRPr lang="ko-KR" altLang="en-US"/>
        </a:p>
      </dgm:t>
    </dgm:pt>
    <dgm:pt modelId="{9BB2610D-7DE3-4478-ADF7-1EBCC8A0E1BC}">
      <dgm:prSet phldrT="[텍스트]"/>
      <dgm:spPr/>
      <dgm:t>
        <a:bodyPr/>
        <a:lstStyle/>
        <a:p>
          <a:pPr latinLnBrk="1"/>
          <a:r>
            <a:rPr lang="en-US" altLang="ko-KR"/>
            <a:t> </a:t>
          </a:r>
          <a:endParaRPr lang="ko-KR" altLang="en-US"/>
        </a:p>
      </dgm:t>
    </dgm:pt>
    <dgm:pt modelId="{E6ACAE14-C934-45B8-8CCB-E27F906B1422}" type="parTrans" cxnId="{75B136EC-A41E-4B2A-84EF-E1E6A0573D92}">
      <dgm:prSet/>
      <dgm:spPr>
        <a:ln>
          <a:solidFill>
            <a:srgbClr val="171717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BDDC8BD-A677-4597-85E1-396F6A2F79DB}" type="sibTrans" cxnId="{75B136EC-A41E-4B2A-84EF-E1E6A0573D92}">
      <dgm:prSet/>
      <dgm:spPr/>
      <dgm:t>
        <a:bodyPr/>
        <a:lstStyle/>
        <a:p>
          <a:pPr latinLnBrk="1"/>
          <a:endParaRPr lang="ko-KR" altLang="en-US"/>
        </a:p>
      </dgm:t>
    </dgm:pt>
    <dgm:pt modelId="{EBE4AFD8-E942-417A-A0C6-3C35E5EDF977}" type="pres">
      <dgm:prSet presAssocID="{90C3025E-FA5F-44CE-B7B9-BDDAE36141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097077-249D-49FA-930F-A6332C4E5360}" type="pres">
      <dgm:prSet presAssocID="{90798861-C958-43F3-BC7B-BE690C7EF832}" presName="hierRoot1" presStyleCnt="0"/>
      <dgm:spPr/>
    </dgm:pt>
    <dgm:pt modelId="{2C100425-9019-4AEA-94F7-163D47D6C6D9}" type="pres">
      <dgm:prSet presAssocID="{90798861-C958-43F3-BC7B-BE690C7EF832}" presName="composite" presStyleCnt="0"/>
      <dgm:spPr/>
    </dgm:pt>
    <dgm:pt modelId="{20473571-93C2-4A1F-B6A8-E95B6FCCC4B3}" type="pres">
      <dgm:prSet presAssocID="{90798861-C958-43F3-BC7B-BE690C7EF832}" presName="image" presStyleLbl="node0" presStyleIdx="0" presStyleCnt="1"/>
      <dgm:spPr>
        <a:solidFill>
          <a:srgbClr val="FE9100"/>
        </a:solidFill>
        <a:ln w="25400" cap="sq"/>
      </dgm:spPr>
      <dgm:extLst>
        <a:ext uri="{E40237B7-FDA0-4F09-8148-C483321AD2D9}">
          <dgm14:cNvPr xmlns:dgm14="http://schemas.microsoft.com/office/drawing/2010/diagram" id="0" name="" descr="천사 같은 얼굴(윤곽선) 윤곽선"/>
        </a:ext>
      </dgm:extLst>
    </dgm:pt>
    <dgm:pt modelId="{30DFE4BB-7FA6-466A-84B7-0654E8D5B2D4}" type="pres">
      <dgm:prSet presAssocID="{90798861-C958-43F3-BC7B-BE690C7EF832}" presName="text" presStyleLbl="revTx" presStyleIdx="0" presStyleCnt="6" custScaleX="65346" custScaleY="44893" custLinFactNeighborX="-8664" custLinFactNeighborY="-10546">
        <dgm:presLayoutVars>
          <dgm:chPref val="3"/>
        </dgm:presLayoutVars>
      </dgm:prSet>
      <dgm:spPr/>
    </dgm:pt>
    <dgm:pt modelId="{C36E47A0-25D9-49B2-9B2E-B26692ACD820}" type="pres">
      <dgm:prSet presAssocID="{90798861-C958-43F3-BC7B-BE690C7EF832}" presName="hierChild2" presStyleCnt="0"/>
      <dgm:spPr/>
    </dgm:pt>
    <dgm:pt modelId="{6AD9E027-0659-4425-9806-E43B85472CF3}" type="pres">
      <dgm:prSet presAssocID="{CEBA0683-BCFE-43B1-A93A-FF1F1D509983}" presName="Name10" presStyleLbl="parChTrans1D2" presStyleIdx="0" presStyleCnt="2"/>
      <dgm:spPr/>
    </dgm:pt>
    <dgm:pt modelId="{0597F86F-4FDE-4313-9A38-87F501355D50}" type="pres">
      <dgm:prSet presAssocID="{5069D217-5B3D-4D3B-8650-B67F721FA197}" presName="hierRoot2" presStyleCnt="0"/>
      <dgm:spPr/>
    </dgm:pt>
    <dgm:pt modelId="{AABBDEFA-85D8-4DDC-B24E-3BA646BD399B}" type="pres">
      <dgm:prSet presAssocID="{5069D217-5B3D-4D3B-8650-B67F721FA197}" presName="composite2" presStyleCnt="0"/>
      <dgm:spPr/>
    </dgm:pt>
    <dgm:pt modelId="{3561EA80-051A-4DD8-B5AC-E6E620D358A2}" type="pres">
      <dgm:prSet presAssocID="{5069D217-5B3D-4D3B-8650-B67F721FA197}" presName="image2" presStyleLbl="node2" presStyleIdx="0" presStyleCnt="2"/>
      <dgm:spPr>
        <a:solidFill>
          <a:schemeClr val="bg1"/>
        </a:solidFill>
        <a:ln w="25400"/>
      </dgm:spPr>
    </dgm:pt>
    <dgm:pt modelId="{1B7BE4BC-9672-4119-BA5C-F9B72478ED1C}" type="pres">
      <dgm:prSet presAssocID="{5069D217-5B3D-4D3B-8650-B67F721FA197}" presName="text2" presStyleLbl="revTx" presStyleIdx="1" presStyleCnt="6">
        <dgm:presLayoutVars>
          <dgm:chPref val="3"/>
        </dgm:presLayoutVars>
      </dgm:prSet>
      <dgm:spPr/>
    </dgm:pt>
    <dgm:pt modelId="{B17ED3A5-CA14-4B50-8D20-CC5090FE48B4}" type="pres">
      <dgm:prSet presAssocID="{5069D217-5B3D-4D3B-8650-B67F721FA197}" presName="hierChild3" presStyleCnt="0"/>
      <dgm:spPr/>
    </dgm:pt>
    <dgm:pt modelId="{B356BFD5-8F32-4554-940D-4F5CBD679D93}" type="pres">
      <dgm:prSet presAssocID="{CE3024DD-A10E-49BE-B2D5-EF43C8F02A08}" presName="Name17" presStyleLbl="parChTrans1D3" presStyleIdx="0" presStyleCnt="3"/>
      <dgm:spPr/>
    </dgm:pt>
    <dgm:pt modelId="{C8877B0F-AF68-4C8A-9C25-B3B23DFE353E}" type="pres">
      <dgm:prSet presAssocID="{88861A4B-A78F-4377-939F-423713F862A8}" presName="hierRoot3" presStyleCnt="0"/>
      <dgm:spPr/>
    </dgm:pt>
    <dgm:pt modelId="{C9F1BEE1-F654-4B8E-85DC-5296FBADAEB9}" type="pres">
      <dgm:prSet presAssocID="{88861A4B-A78F-4377-939F-423713F862A8}" presName="composite3" presStyleCnt="0"/>
      <dgm:spPr/>
    </dgm:pt>
    <dgm:pt modelId="{8C7A754C-6805-4A6A-80FE-53C30BD66E53}" type="pres">
      <dgm:prSet presAssocID="{88861A4B-A78F-4377-939F-423713F862A8}" presName="image3" presStyleLbl="node3" presStyleIdx="0" presStyleCnt="3"/>
      <dgm:spPr>
        <a:solidFill>
          <a:schemeClr val="bg1"/>
        </a:solidFill>
        <a:ln w="25400"/>
      </dgm:spPr>
    </dgm:pt>
    <dgm:pt modelId="{E389A7C1-CB66-490D-9E0C-D8D02501A5D9}" type="pres">
      <dgm:prSet presAssocID="{88861A4B-A78F-4377-939F-423713F862A8}" presName="text3" presStyleLbl="revTx" presStyleIdx="2" presStyleCnt="6">
        <dgm:presLayoutVars>
          <dgm:chPref val="3"/>
        </dgm:presLayoutVars>
      </dgm:prSet>
      <dgm:spPr/>
    </dgm:pt>
    <dgm:pt modelId="{AD173D8F-273F-42FC-8878-E46958A163EA}" type="pres">
      <dgm:prSet presAssocID="{88861A4B-A78F-4377-939F-423713F862A8}" presName="hierChild4" presStyleCnt="0"/>
      <dgm:spPr/>
    </dgm:pt>
    <dgm:pt modelId="{59EC9212-CE46-4EAB-997C-D6BDB14402DB}" type="pres">
      <dgm:prSet presAssocID="{B26F0BDC-80C7-4128-8F39-FC6BE3272EBE}" presName="Name17" presStyleLbl="parChTrans1D3" presStyleIdx="1" presStyleCnt="3"/>
      <dgm:spPr/>
    </dgm:pt>
    <dgm:pt modelId="{5A5769C1-03B5-480C-9B4B-C63DFE0260BA}" type="pres">
      <dgm:prSet presAssocID="{52F54877-B416-46E9-866E-5185E7091FE0}" presName="hierRoot3" presStyleCnt="0"/>
      <dgm:spPr/>
    </dgm:pt>
    <dgm:pt modelId="{0469CB98-1B5F-4EC1-9125-5396356A1341}" type="pres">
      <dgm:prSet presAssocID="{52F54877-B416-46E9-866E-5185E7091FE0}" presName="composite3" presStyleCnt="0"/>
      <dgm:spPr/>
    </dgm:pt>
    <dgm:pt modelId="{9AC61DF6-34FD-4E7D-9B8F-56E91A18E361}" type="pres">
      <dgm:prSet presAssocID="{52F54877-B416-46E9-866E-5185E7091FE0}" presName="image3" presStyleLbl="node3" presStyleIdx="1" presStyleCnt="3"/>
      <dgm:spPr>
        <a:solidFill>
          <a:schemeClr val="bg1"/>
        </a:solidFill>
        <a:ln w="25400"/>
      </dgm:spPr>
    </dgm:pt>
    <dgm:pt modelId="{65E30F00-0025-44E1-B661-AD0975D09539}" type="pres">
      <dgm:prSet presAssocID="{52F54877-B416-46E9-866E-5185E7091FE0}" presName="text3" presStyleLbl="revTx" presStyleIdx="3" presStyleCnt="6">
        <dgm:presLayoutVars>
          <dgm:chPref val="3"/>
        </dgm:presLayoutVars>
      </dgm:prSet>
      <dgm:spPr/>
    </dgm:pt>
    <dgm:pt modelId="{2F3A572C-5E9D-4DA4-9BDB-7CC434FD797A}" type="pres">
      <dgm:prSet presAssocID="{52F54877-B416-46E9-866E-5185E7091FE0}" presName="hierChild4" presStyleCnt="0"/>
      <dgm:spPr/>
    </dgm:pt>
    <dgm:pt modelId="{6B06E3C7-236A-4CCD-82E0-17E58C593315}" type="pres">
      <dgm:prSet presAssocID="{2EAA5483-94FD-4DFE-89B5-9A73390C0AA1}" presName="Name10" presStyleLbl="parChTrans1D2" presStyleIdx="1" presStyleCnt="2"/>
      <dgm:spPr/>
    </dgm:pt>
    <dgm:pt modelId="{1D8A3625-9303-40FA-953C-938B7A2E6D2C}" type="pres">
      <dgm:prSet presAssocID="{11568548-008B-44EC-8F08-6965E3ADEE76}" presName="hierRoot2" presStyleCnt="0"/>
      <dgm:spPr/>
    </dgm:pt>
    <dgm:pt modelId="{4D54A8BE-FAB9-4AB8-9EEC-19340785653B}" type="pres">
      <dgm:prSet presAssocID="{11568548-008B-44EC-8F08-6965E3ADEE76}" presName="composite2" presStyleCnt="0"/>
      <dgm:spPr/>
    </dgm:pt>
    <dgm:pt modelId="{FF05A668-87D5-417A-A444-428A90554B60}" type="pres">
      <dgm:prSet presAssocID="{11568548-008B-44EC-8F08-6965E3ADEE76}" presName="image2" presStyleLbl="node2" presStyleIdx="1" presStyleCnt="2"/>
      <dgm:spPr>
        <a:solidFill>
          <a:schemeClr val="bg1"/>
        </a:solidFill>
        <a:ln w="25400"/>
      </dgm:spPr>
    </dgm:pt>
    <dgm:pt modelId="{7732F21F-F6C3-4802-A199-5AB39793EFFB}" type="pres">
      <dgm:prSet presAssocID="{11568548-008B-44EC-8F08-6965E3ADEE76}" presName="text2" presStyleLbl="revTx" presStyleIdx="4" presStyleCnt="6">
        <dgm:presLayoutVars>
          <dgm:chPref val="3"/>
        </dgm:presLayoutVars>
      </dgm:prSet>
      <dgm:spPr/>
    </dgm:pt>
    <dgm:pt modelId="{F47E69AF-48C7-4AB9-992D-B24CEAC14438}" type="pres">
      <dgm:prSet presAssocID="{11568548-008B-44EC-8F08-6965E3ADEE76}" presName="hierChild3" presStyleCnt="0"/>
      <dgm:spPr/>
    </dgm:pt>
    <dgm:pt modelId="{6A18304A-882D-465C-AA57-AC55CC5DADDF}" type="pres">
      <dgm:prSet presAssocID="{E6ACAE14-C934-45B8-8CCB-E27F906B1422}" presName="Name17" presStyleLbl="parChTrans1D3" presStyleIdx="2" presStyleCnt="3"/>
      <dgm:spPr/>
    </dgm:pt>
    <dgm:pt modelId="{9742C063-067F-4337-8839-C83833FE5212}" type="pres">
      <dgm:prSet presAssocID="{9BB2610D-7DE3-4478-ADF7-1EBCC8A0E1BC}" presName="hierRoot3" presStyleCnt="0"/>
      <dgm:spPr/>
    </dgm:pt>
    <dgm:pt modelId="{69CC5AD8-BB15-4BA0-B7A6-9F13D768E6F6}" type="pres">
      <dgm:prSet presAssocID="{9BB2610D-7DE3-4478-ADF7-1EBCC8A0E1BC}" presName="composite3" presStyleCnt="0"/>
      <dgm:spPr/>
    </dgm:pt>
    <dgm:pt modelId="{4129C169-5464-4384-B76C-B1D3730AC88E}" type="pres">
      <dgm:prSet presAssocID="{9BB2610D-7DE3-4478-ADF7-1EBCC8A0E1BC}" presName="image3" presStyleLbl="node3" presStyleIdx="2" presStyleCnt="3"/>
      <dgm:spPr>
        <a:solidFill>
          <a:schemeClr val="bg1"/>
        </a:solidFill>
        <a:ln w="25400"/>
      </dgm:spPr>
    </dgm:pt>
    <dgm:pt modelId="{7A84278A-A424-4B53-B1CA-C6C739AFDA2D}" type="pres">
      <dgm:prSet presAssocID="{9BB2610D-7DE3-4478-ADF7-1EBCC8A0E1BC}" presName="text3" presStyleLbl="revTx" presStyleIdx="5" presStyleCnt="6">
        <dgm:presLayoutVars>
          <dgm:chPref val="3"/>
        </dgm:presLayoutVars>
      </dgm:prSet>
      <dgm:spPr/>
    </dgm:pt>
    <dgm:pt modelId="{A59498AC-30AE-498E-ADDB-CC05DEAED2CA}" type="pres">
      <dgm:prSet presAssocID="{9BB2610D-7DE3-4478-ADF7-1EBCC8A0E1BC}" presName="hierChild4" presStyleCnt="0"/>
      <dgm:spPr/>
    </dgm:pt>
  </dgm:ptLst>
  <dgm:cxnLst>
    <dgm:cxn modelId="{ACDBBC0F-82DA-45DD-83FD-2B0BA0A0C67D}" type="presOf" srcId="{2EAA5483-94FD-4DFE-89B5-9A73390C0AA1}" destId="{6B06E3C7-236A-4CCD-82E0-17E58C593315}" srcOrd="0" destOrd="0" presId="urn:microsoft.com/office/officeart/2009/layout/CirclePictureHierarchy"/>
    <dgm:cxn modelId="{4B43451D-F547-4A72-825B-3BB10F1DE600}" type="presOf" srcId="{88861A4B-A78F-4377-939F-423713F862A8}" destId="{E389A7C1-CB66-490D-9E0C-D8D02501A5D9}" srcOrd="0" destOrd="0" presId="urn:microsoft.com/office/officeart/2009/layout/CirclePictureHierarchy"/>
    <dgm:cxn modelId="{065E8223-ECC2-454F-9F5C-E758D7BB3E1A}" type="presOf" srcId="{52F54877-B416-46E9-866E-5185E7091FE0}" destId="{65E30F00-0025-44E1-B661-AD0975D09539}" srcOrd="0" destOrd="0" presId="urn:microsoft.com/office/officeart/2009/layout/CirclePictureHierarchy"/>
    <dgm:cxn modelId="{3D46AF23-675E-45BE-9763-224E6152F15F}" srcId="{5069D217-5B3D-4D3B-8650-B67F721FA197}" destId="{88861A4B-A78F-4377-939F-423713F862A8}" srcOrd="0" destOrd="0" parTransId="{CE3024DD-A10E-49BE-B2D5-EF43C8F02A08}" sibTransId="{6376E88E-FAF9-483B-8AAA-4AD9689A4683}"/>
    <dgm:cxn modelId="{CFF98832-546F-45C9-92BA-0EFEE384D72A}" type="presOf" srcId="{CEBA0683-BCFE-43B1-A93A-FF1F1D509983}" destId="{6AD9E027-0659-4425-9806-E43B85472CF3}" srcOrd="0" destOrd="0" presId="urn:microsoft.com/office/officeart/2009/layout/CirclePictureHierarchy"/>
    <dgm:cxn modelId="{349ED743-D578-45D0-8FEE-1F7B11DA01E9}" srcId="{90798861-C958-43F3-BC7B-BE690C7EF832}" destId="{11568548-008B-44EC-8F08-6965E3ADEE76}" srcOrd="1" destOrd="0" parTransId="{2EAA5483-94FD-4DFE-89B5-9A73390C0AA1}" sibTransId="{9388ABE3-A34E-41CB-8B85-C4691AE8F956}"/>
    <dgm:cxn modelId="{3DE86A83-AB94-4243-B3EB-4C7C2CE70337}" type="presOf" srcId="{E6ACAE14-C934-45B8-8CCB-E27F906B1422}" destId="{6A18304A-882D-465C-AA57-AC55CC5DADDF}" srcOrd="0" destOrd="0" presId="urn:microsoft.com/office/officeart/2009/layout/CirclePictureHierarchy"/>
    <dgm:cxn modelId="{336A4F8C-7758-4249-87B8-52EAC7D4F75C}" type="presOf" srcId="{B26F0BDC-80C7-4128-8F39-FC6BE3272EBE}" destId="{59EC9212-CE46-4EAB-997C-D6BDB14402DB}" srcOrd="0" destOrd="0" presId="urn:microsoft.com/office/officeart/2009/layout/CirclePictureHierarchy"/>
    <dgm:cxn modelId="{67964591-79D4-4689-9DCB-A04D74653C25}" srcId="{90C3025E-FA5F-44CE-B7B9-BDDAE361417C}" destId="{90798861-C958-43F3-BC7B-BE690C7EF832}" srcOrd="0" destOrd="0" parTransId="{7C44A3B2-697D-44AA-B8D6-573E3195781E}" sibTransId="{FB24FDAB-E51C-4C4A-87BE-F203783F8711}"/>
    <dgm:cxn modelId="{436E0A9A-3A74-4DA2-AA40-A1C34F450A9C}" srcId="{5069D217-5B3D-4D3B-8650-B67F721FA197}" destId="{52F54877-B416-46E9-866E-5185E7091FE0}" srcOrd="1" destOrd="0" parTransId="{B26F0BDC-80C7-4128-8F39-FC6BE3272EBE}" sibTransId="{BAAEB610-630B-456C-B133-8B8B09FDCE18}"/>
    <dgm:cxn modelId="{7A10B39B-BC39-4715-98F4-DC60532E17B9}" type="presOf" srcId="{9BB2610D-7DE3-4478-ADF7-1EBCC8A0E1BC}" destId="{7A84278A-A424-4B53-B1CA-C6C739AFDA2D}" srcOrd="0" destOrd="0" presId="urn:microsoft.com/office/officeart/2009/layout/CirclePictureHierarchy"/>
    <dgm:cxn modelId="{90385B9D-99C9-4DDD-B462-4334D6D71564}" type="presOf" srcId="{11568548-008B-44EC-8F08-6965E3ADEE76}" destId="{7732F21F-F6C3-4802-A199-5AB39793EFFB}" srcOrd="0" destOrd="0" presId="urn:microsoft.com/office/officeart/2009/layout/CirclePictureHierarchy"/>
    <dgm:cxn modelId="{D968B4B5-EFA4-49E7-BA2E-A7448655A983}" type="presOf" srcId="{90798861-C958-43F3-BC7B-BE690C7EF832}" destId="{30DFE4BB-7FA6-466A-84B7-0654E8D5B2D4}" srcOrd="0" destOrd="0" presId="urn:microsoft.com/office/officeart/2009/layout/CirclePictureHierarchy"/>
    <dgm:cxn modelId="{866424DB-EA6E-438B-BF3D-13FA6BC2D290}" type="presOf" srcId="{CE3024DD-A10E-49BE-B2D5-EF43C8F02A08}" destId="{B356BFD5-8F32-4554-940D-4F5CBD679D93}" srcOrd="0" destOrd="0" presId="urn:microsoft.com/office/officeart/2009/layout/CirclePictureHierarchy"/>
    <dgm:cxn modelId="{8B1759DC-0840-4756-B4CE-ADF5078D0361}" type="presOf" srcId="{90C3025E-FA5F-44CE-B7B9-BDDAE361417C}" destId="{EBE4AFD8-E942-417A-A0C6-3C35E5EDF977}" srcOrd="0" destOrd="0" presId="urn:microsoft.com/office/officeart/2009/layout/CirclePictureHierarchy"/>
    <dgm:cxn modelId="{11D0CADC-CD48-4A7E-9A90-3DB6EBF47E19}" srcId="{90798861-C958-43F3-BC7B-BE690C7EF832}" destId="{5069D217-5B3D-4D3B-8650-B67F721FA197}" srcOrd="0" destOrd="0" parTransId="{CEBA0683-BCFE-43B1-A93A-FF1F1D509983}" sibTransId="{F86A8579-1DCE-44DF-AD0C-D1B53C565D9D}"/>
    <dgm:cxn modelId="{98D854E3-51AB-44E4-B217-72E889C481C8}" type="presOf" srcId="{5069D217-5B3D-4D3B-8650-B67F721FA197}" destId="{1B7BE4BC-9672-4119-BA5C-F9B72478ED1C}" srcOrd="0" destOrd="0" presId="urn:microsoft.com/office/officeart/2009/layout/CirclePictureHierarchy"/>
    <dgm:cxn modelId="{75B136EC-A41E-4B2A-84EF-E1E6A0573D92}" srcId="{11568548-008B-44EC-8F08-6965E3ADEE76}" destId="{9BB2610D-7DE3-4478-ADF7-1EBCC8A0E1BC}" srcOrd="0" destOrd="0" parTransId="{E6ACAE14-C934-45B8-8CCB-E27F906B1422}" sibTransId="{2BDDC8BD-A677-4597-85E1-396F6A2F79DB}"/>
    <dgm:cxn modelId="{BE93705E-01B2-491A-B9EF-B59C5A69BBCF}" type="presParOf" srcId="{EBE4AFD8-E942-417A-A0C6-3C35E5EDF977}" destId="{5A097077-249D-49FA-930F-A6332C4E5360}" srcOrd="0" destOrd="0" presId="urn:microsoft.com/office/officeart/2009/layout/CirclePictureHierarchy"/>
    <dgm:cxn modelId="{66F6F79C-22A3-4F66-813F-E5B7FD23F572}" type="presParOf" srcId="{5A097077-249D-49FA-930F-A6332C4E5360}" destId="{2C100425-9019-4AEA-94F7-163D47D6C6D9}" srcOrd="0" destOrd="0" presId="urn:microsoft.com/office/officeart/2009/layout/CirclePictureHierarchy"/>
    <dgm:cxn modelId="{5FCF782C-7843-4768-B18A-5F7A70D0B5CC}" type="presParOf" srcId="{2C100425-9019-4AEA-94F7-163D47D6C6D9}" destId="{20473571-93C2-4A1F-B6A8-E95B6FCCC4B3}" srcOrd="0" destOrd="0" presId="urn:microsoft.com/office/officeart/2009/layout/CirclePictureHierarchy"/>
    <dgm:cxn modelId="{943723D2-5AAE-4911-8701-0E0D038DAF2C}" type="presParOf" srcId="{2C100425-9019-4AEA-94F7-163D47D6C6D9}" destId="{30DFE4BB-7FA6-466A-84B7-0654E8D5B2D4}" srcOrd="1" destOrd="0" presId="urn:microsoft.com/office/officeart/2009/layout/CirclePictureHierarchy"/>
    <dgm:cxn modelId="{0AA1E073-591C-4DF2-850A-090DE52BAD26}" type="presParOf" srcId="{5A097077-249D-49FA-930F-A6332C4E5360}" destId="{C36E47A0-25D9-49B2-9B2E-B26692ACD820}" srcOrd="1" destOrd="0" presId="urn:microsoft.com/office/officeart/2009/layout/CirclePictureHierarchy"/>
    <dgm:cxn modelId="{6CDDD3C9-1E2E-41B8-9CCB-C4A068639B36}" type="presParOf" srcId="{C36E47A0-25D9-49B2-9B2E-B26692ACD820}" destId="{6AD9E027-0659-4425-9806-E43B85472CF3}" srcOrd="0" destOrd="0" presId="urn:microsoft.com/office/officeart/2009/layout/CirclePictureHierarchy"/>
    <dgm:cxn modelId="{B41F9BBB-7DD8-4E83-8D86-87F161AC6B9E}" type="presParOf" srcId="{C36E47A0-25D9-49B2-9B2E-B26692ACD820}" destId="{0597F86F-4FDE-4313-9A38-87F501355D50}" srcOrd="1" destOrd="0" presId="urn:microsoft.com/office/officeart/2009/layout/CirclePictureHierarchy"/>
    <dgm:cxn modelId="{E75DC8D0-D80E-4ACE-96A1-444094352AA8}" type="presParOf" srcId="{0597F86F-4FDE-4313-9A38-87F501355D50}" destId="{AABBDEFA-85D8-4DDC-B24E-3BA646BD399B}" srcOrd="0" destOrd="0" presId="urn:microsoft.com/office/officeart/2009/layout/CirclePictureHierarchy"/>
    <dgm:cxn modelId="{2580CF6C-8E98-472E-A36C-D087B1332703}" type="presParOf" srcId="{AABBDEFA-85D8-4DDC-B24E-3BA646BD399B}" destId="{3561EA80-051A-4DD8-B5AC-E6E620D358A2}" srcOrd="0" destOrd="0" presId="urn:microsoft.com/office/officeart/2009/layout/CirclePictureHierarchy"/>
    <dgm:cxn modelId="{6F6F611B-634D-410B-9868-0141BA4517C4}" type="presParOf" srcId="{AABBDEFA-85D8-4DDC-B24E-3BA646BD399B}" destId="{1B7BE4BC-9672-4119-BA5C-F9B72478ED1C}" srcOrd="1" destOrd="0" presId="urn:microsoft.com/office/officeart/2009/layout/CirclePictureHierarchy"/>
    <dgm:cxn modelId="{0234E8C2-7A2D-4E26-B099-0DA2196044F9}" type="presParOf" srcId="{0597F86F-4FDE-4313-9A38-87F501355D50}" destId="{B17ED3A5-CA14-4B50-8D20-CC5090FE48B4}" srcOrd="1" destOrd="0" presId="urn:microsoft.com/office/officeart/2009/layout/CirclePictureHierarchy"/>
    <dgm:cxn modelId="{1AC25EE3-4F32-4035-9546-BF362016761E}" type="presParOf" srcId="{B17ED3A5-CA14-4B50-8D20-CC5090FE48B4}" destId="{B356BFD5-8F32-4554-940D-4F5CBD679D93}" srcOrd="0" destOrd="0" presId="urn:microsoft.com/office/officeart/2009/layout/CirclePictureHierarchy"/>
    <dgm:cxn modelId="{A6170D10-3E31-4FCB-9A2E-7C84806A37E0}" type="presParOf" srcId="{B17ED3A5-CA14-4B50-8D20-CC5090FE48B4}" destId="{C8877B0F-AF68-4C8A-9C25-B3B23DFE353E}" srcOrd="1" destOrd="0" presId="urn:microsoft.com/office/officeart/2009/layout/CirclePictureHierarchy"/>
    <dgm:cxn modelId="{7099BC8D-2E43-41A1-9953-2553707BE916}" type="presParOf" srcId="{C8877B0F-AF68-4C8A-9C25-B3B23DFE353E}" destId="{C9F1BEE1-F654-4B8E-85DC-5296FBADAEB9}" srcOrd="0" destOrd="0" presId="urn:microsoft.com/office/officeart/2009/layout/CirclePictureHierarchy"/>
    <dgm:cxn modelId="{3B1195C4-5642-446B-B5A0-F08EDDE7BD61}" type="presParOf" srcId="{C9F1BEE1-F654-4B8E-85DC-5296FBADAEB9}" destId="{8C7A754C-6805-4A6A-80FE-53C30BD66E53}" srcOrd="0" destOrd="0" presId="urn:microsoft.com/office/officeart/2009/layout/CirclePictureHierarchy"/>
    <dgm:cxn modelId="{7BD34260-BE3B-4DCC-974A-7F34013AB779}" type="presParOf" srcId="{C9F1BEE1-F654-4B8E-85DC-5296FBADAEB9}" destId="{E389A7C1-CB66-490D-9E0C-D8D02501A5D9}" srcOrd="1" destOrd="0" presId="urn:microsoft.com/office/officeart/2009/layout/CirclePictureHierarchy"/>
    <dgm:cxn modelId="{574561E4-86D9-4AF8-8CED-AFFA3290F111}" type="presParOf" srcId="{C8877B0F-AF68-4C8A-9C25-B3B23DFE353E}" destId="{AD173D8F-273F-42FC-8878-E46958A163EA}" srcOrd="1" destOrd="0" presId="urn:microsoft.com/office/officeart/2009/layout/CirclePictureHierarchy"/>
    <dgm:cxn modelId="{71DDF374-E1A5-4220-BA16-E7C0D702CDE4}" type="presParOf" srcId="{B17ED3A5-CA14-4B50-8D20-CC5090FE48B4}" destId="{59EC9212-CE46-4EAB-997C-D6BDB14402DB}" srcOrd="2" destOrd="0" presId="urn:microsoft.com/office/officeart/2009/layout/CirclePictureHierarchy"/>
    <dgm:cxn modelId="{C6887AF7-BDC4-434A-9AA0-64106B186B08}" type="presParOf" srcId="{B17ED3A5-CA14-4B50-8D20-CC5090FE48B4}" destId="{5A5769C1-03B5-480C-9B4B-C63DFE0260BA}" srcOrd="3" destOrd="0" presId="urn:microsoft.com/office/officeart/2009/layout/CirclePictureHierarchy"/>
    <dgm:cxn modelId="{10CAC668-9EE9-44F8-98C6-6FA018A7985B}" type="presParOf" srcId="{5A5769C1-03B5-480C-9B4B-C63DFE0260BA}" destId="{0469CB98-1B5F-4EC1-9125-5396356A1341}" srcOrd="0" destOrd="0" presId="urn:microsoft.com/office/officeart/2009/layout/CirclePictureHierarchy"/>
    <dgm:cxn modelId="{616F31DE-FFA1-49F4-ABA8-C710C7D0AF0C}" type="presParOf" srcId="{0469CB98-1B5F-4EC1-9125-5396356A1341}" destId="{9AC61DF6-34FD-4E7D-9B8F-56E91A18E361}" srcOrd="0" destOrd="0" presId="urn:microsoft.com/office/officeart/2009/layout/CirclePictureHierarchy"/>
    <dgm:cxn modelId="{FFC2F710-2286-4041-B5F5-82B56ED0263D}" type="presParOf" srcId="{0469CB98-1B5F-4EC1-9125-5396356A1341}" destId="{65E30F00-0025-44E1-B661-AD0975D09539}" srcOrd="1" destOrd="0" presId="urn:microsoft.com/office/officeart/2009/layout/CirclePictureHierarchy"/>
    <dgm:cxn modelId="{D3BCF7DE-3DCE-4C0B-9A4D-A2BDBAB3D1EC}" type="presParOf" srcId="{5A5769C1-03B5-480C-9B4B-C63DFE0260BA}" destId="{2F3A572C-5E9D-4DA4-9BDB-7CC434FD797A}" srcOrd="1" destOrd="0" presId="urn:microsoft.com/office/officeart/2009/layout/CirclePictureHierarchy"/>
    <dgm:cxn modelId="{7DEBC7AB-20D5-4C11-AE64-0CA1DD09C2F7}" type="presParOf" srcId="{C36E47A0-25D9-49B2-9B2E-B26692ACD820}" destId="{6B06E3C7-236A-4CCD-82E0-17E58C593315}" srcOrd="2" destOrd="0" presId="urn:microsoft.com/office/officeart/2009/layout/CirclePictureHierarchy"/>
    <dgm:cxn modelId="{AE9570B2-281A-4321-87C4-81EE83253470}" type="presParOf" srcId="{C36E47A0-25D9-49B2-9B2E-B26692ACD820}" destId="{1D8A3625-9303-40FA-953C-938B7A2E6D2C}" srcOrd="3" destOrd="0" presId="urn:microsoft.com/office/officeart/2009/layout/CirclePictureHierarchy"/>
    <dgm:cxn modelId="{BC673156-12D5-4738-B67D-40F7538F8877}" type="presParOf" srcId="{1D8A3625-9303-40FA-953C-938B7A2E6D2C}" destId="{4D54A8BE-FAB9-4AB8-9EEC-19340785653B}" srcOrd="0" destOrd="0" presId="urn:microsoft.com/office/officeart/2009/layout/CirclePictureHierarchy"/>
    <dgm:cxn modelId="{77FAA132-64B8-4600-9755-D28E55848EA1}" type="presParOf" srcId="{4D54A8BE-FAB9-4AB8-9EEC-19340785653B}" destId="{FF05A668-87D5-417A-A444-428A90554B60}" srcOrd="0" destOrd="0" presId="urn:microsoft.com/office/officeart/2009/layout/CirclePictureHierarchy"/>
    <dgm:cxn modelId="{2DCFA770-1B65-4FDD-BF58-F068261F1674}" type="presParOf" srcId="{4D54A8BE-FAB9-4AB8-9EEC-19340785653B}" destId="{7732F21F-F6C3-4802-A199-5AB39793EFFB}" srcOrd="1" destOrd="0" presId="urn:microsoft.com/office/officeart/2009/layout/CirclePictureHierarchy"/>
    <dgm:cxn modelId="{6376909B-AE6F-4F5C-A219-FBA790623F3E}" type="presParOf" srcId="{1D8A3625-9303-40FA-953C-938B7A2E6D2C}" destId="{F47E69AF-48C7-4AB9-992D-B24CEAC14438}" srcOrd="1" destOrd="0" presId="urn:microsoft.com/office/officeart/2009/layout/CirclePictureHierarchy"/>
    <dgm:cxn modelId="{124A8CB2-071D-4DD8-BB73-D37485139999}" type="presParOf" srcId="{F47E69AF-48C7-4AB9-992D-B24CEAC14438}" destId="{6A18304A-882D-465C-AA57-AC55CC5DADDF}" srcOrd="0" destOrd="0" presId="urn:microsoft.com/office/officeart/2009/layout/CirclePictureHierarchy"/>
    <dgm:cxn modelId="{A68F227B-1073-427B-B863-505D1E980EBE}" type="presParOf" srcId="{F47E69AF-48C7-4AB9-992D-B24CEAC14438}" destId="{9742C063-067F-4337-8839-C83833FE5212}" srcOrd="1" destOrd="0" presId="urn:microsoft.com/office/officeart/2009/layout/CirclePictureHierarchy"/>
    <dgm:cxn modelId="{90809AEC-9ECE-4A09-9A71-7FE90FE7544C}" type="presParOf" srcId="{9742C063-067F-4337-8839-C83833FE5212}" destId="{69CC5AD8-BB15-4BA0-B7A6-9F13D768E6F6}" srcOrd="0" destOrd="0" presId="urn:microsoft.com/office/officeart/2009/layout/CirclePictureHierarchy"/>
    <dgm:cxn modelId="{92647C79-13A3-429D-91C0-4EC73FCB0C3A}" type="presParOf" srcId="{69CC5AD8-BB15-4BA0-B7A6-9F13D768E6F6}" destId="{4129C169-5464-4384-B76C-B1D3730AC88E}" srcOrd="0" destOrd="0" presId="urn:microsoft.com/office/officeart/2009/layout/CirclePictureHierarchy"/>
    <dgm:cxn modelId="{2ECB41CE-C966-4716-9ACD-48D508FFF054}" type="presParOf" srcId="{69CC5AD8-BB15-4BA0-B7A6-9F13D768E6F6}" destId="{7A84278A-A424-4B53-B1CA-C6C739AFDA2D}" srcOrd="1" destOrd="0" presId="urn:microsoft.com/office/officeart/2009/layout/CirclePictureHierarchy"/>
    <dgm:cxn modelId="{B2D70B28-58BA-49A2-B626-59858B158F19}" type="presParOf" srcId="{9742C063-067F-4337-8839-C83833FE5212}" destId="{A59498AC-30AE-498E-ADDB-CC05DEAED2C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8304A-882D-465C-AA57-AC55CC5DADDF}">
      <dsp:nvSpPr>
        <dsp:cNvPr id="0" name=""/>
        <dsp:cNvSpPr/>
      </dsp:nvSpPr>
      <dsp:spPr>
        <a:xfrm>
          <a:off x="4852511" y="2156690"/>
          <a:ext cx="91440" cy="2571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6E3C7-236A-4CCD-82E0-17E58C593315}">
      <dsp:nvSpPr>
        <dsp:cNvPr id="0" name=""/>
        <dsp:cNvSpPr/>
      </dsp:nvSpPr>
      <dsp:spPr>
        <a:xfrm>
          <a:off x="3320553" y="1083161"/>
          <a:ext cx="1577677" cy="257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99"/>
              </a:lnTo>
              <a:lnTo>
                <a:pt x="1577677" y="129599"/>
              </a:lnTo>
              <a:lnTo>
                <a:pt x="1577677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C9212-CE46-4EAB-997C-D6BDB14402DB}">
      <dsp:nvSpPr>
        <dsp:cNvPr id="0" name=""/>
        <dsp:cNvSpPr/>
      </dsp:nvSpPr>
      <dsp:spPr>
        <a:xfrm>
          <a:off x="1530697" y="2156690"/>
          <a:ext cx="1122511" cy="257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99"/>
              </a:lnTo>
              <a:lnTo>
                <a:pt x="1122511" y="129599"/>
              </a:lnTo>
              <a:lnTo>
                <a:pt x="1122511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BFD5-8F32-4554-940D-4F5CBD679D93}">
      <dsp:nvSpPr>
        <dsp:cNvPr id="0" name=""/>
        <dsp:cNvSpPr/>
      </dsp:nvSpPr>
      <dsp:spPr>
        <a:xfrm>
          <a:off x="408185" y="2156690"/>
          <a:ext cx="1122511" cy="257157"/>
        </a:xfrm>
        <a:custGeom>
          <a:avLst/>
          <a:gdLst/>
          <a:ahLst/>
          <a:cxnLst/>
          <a:rect l="0" t="0" r="0" b="0"/>
          <a:pathLst>
            <a:path>
              <a:moveTo>
                <a:pt x="1122511" y="0"/>
              </a:moveTo>
              <a:lnTo>
                <a:pt x="1122511" y="129599"/>
              </a:lnTo>
              <a:lnTo>
                <a:pt x="0" y="129599"/>
              </a:lnTo>
              <a:lnTo>
                <a:pt x="0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9E027-0659-4425-9806-E43B85472CF3}">
      <dsp:nvSpPr>
        <dsp:cNvPr id="0" name=""/>
        <dsp:cNvSpPr/>
      </dsp:nvSpPr>
      <dsp:spPr>
        <a:xfrm>
          <a:off x="1530697" y="1083161"/>
          <a:ext cx="1789856" cy="257157"/>
        </a:xfrm>
        <a:custGeom>
          <a:avLst/>
          <a:gdLst/>
          <a:ahLst/>
          <a:cxnLst/>
          <a:rect l="0" t="0" r="0" b="0"/>
          <a:pathLst>
            <a:path>
              <a:moveTo>
                <a:pt x="1789856" y="0"/>
              </a:moveTo>
              <a:lnTo>
                <a:pt x="1789856" y="129599"/>
              </a:lnTo>
              <a:lnTo>
                <a:pt x="0" y="129599"/>
              </a:lnTo>
              <a:lnTo>
                <a:pt x="0" y="257157"/>
              </a:lnTo>
            </a:path>
          </a:pathLst>
        </a:custGeom>
        <a:noFill/>
        <a:ln w="12700" cap="flat" cmpd="sng" algn="ctr">
          <a:solidFill>
            <a:srgbClr val="17171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73571-93C2-4A1F-B6A8-E95B6FCCC4B3}">
      <dsp:nvSpPr>
        <dsp:cNvPr id="0" name=""/>
        <dsp:cNvSpPr/>
      </dsp:nvSpPr>
      <dsp:spPr>
        <a:xfrm>
          <a:off x="2912367" y="266789"/>
          <a:ext cx="816371" cy="816371"/>
        </a:xfrm>
        <a:prstGeom prst="ellipse">
          <a:avLst/>
        </a:prstGeom>
        <a:solidFill>
          <a:srgbClr val="FE9100"/>
        </a:solidFill>
        <a:ln w="25400" cap="sq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FE4BB-7FA6-466A-84B7-0654E8D5B2D4}">
      <dsp:nvSpPr>
        <dsp:cNvPr id="0" name=""/>
        <dsp:cNvSpPr/>
      </dsp:nvSpPr>
      <dsp:spPr>
        <a:xfrm>
          <a:off x="3834823" y="403593"/>
          <a:ext cx="800199" cy="366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>
              <a:latin typeface="나눔스퀘어" panose="020B0600000101010101" pitchFamily="50" charset="-127"/>
              <a:ea typeface="나눔스퀘어" panose="020B0600000101010101" pitchFamily="50" charset="-127"/>
            </a:rPr>
            <a:t>현재 국면</a:t>
          </a:r>
        </a:p>
      </dsp:txBody>
      <dsp:txXfrm>
        <a:off x="3834823" y="403593"/>
        <a:ext cx="800199" cy="366493"/>
      </dsp:txXfrm>
    </dsp:sp>
    <dsp:sp modelId="{3561EA80-051A-4DD8-B5AC-E6E620D358A2}">
      <dsp:nvSpPr>
        <dsp:cNvPr id="0" name=""/>
        <dsp:cNvSpPr/>
      </dsp:nvSpPr>
      <dsp:spPr>
        <a:xfrm>
          <a:off x="1122511" y="1340318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BE4BC-9672-4119-BA5C-F9B72478ED1C}">
      <dsp:nvSpPr>
        <dsp:cNvPr id="0" name=""/>
        <dsp:cNvSpPr/>
      </dsp:nvSpPr>
      <dsp:spPr>
        <a:xfrm>
          <a:off x="1938883" y="1338277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W = 19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N = 69</a:t>
          </a:r>
          <a:endParaRPr lang="ko-KR" altLang="en-US" sz="1700" kern="120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938883" y="1338277"/>
        <a:ext cx="1224557" cy="816371"/>
      </dsp:txXfrm>
    </dsp:sp>
    <dsp:sp modelId="{8C7A754C-6805-4A6A-80FE-53C30BD66E53}">
      <dsp:nvSpPr>
        <dsp:cNvPr id="0" name=""/>
        <dsp:cNvSpPr/>
      </dsp:nvSpPr>
      <dsp:spPr>
        <a:xfrm>
          <a:off x="0" y="2413847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9A7C1-CB66-490D-9E0C-D8D02501A5D9}">
      <dsp:nvSpPr>
        <dsp:cNvPr id="0" name=""/>
        <dsp:cNvSpPr/>
      </dsp:nvSpPr>
      <dsp:spPr>
        <a:xfrm>
          <a:off x="816371" y="2411806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 </a:t>
          </a:r>
          <a:endParaRPr lang="ko-KR" altLang="en-US" sz="1700" kern="1200"/>
        </a:p>
      </dsp:txBody>
      <dsp:txXfrm>
        <a:off x="816371" y="2411806"/>
        <a:ext cx="1224557" cy="816371"/>
      </dsp:txXfrm>
    </dsp:sp>
    <dsp:sp modelId="{9AC61DF6-34FD-4E7D-9B8F-56E91A18E361}">
      <dsp:nvSpPr>
        <dsp:cNvPr id="0" name=""/>
        <dsp:cNvSpPr/>
      </dsp:nvSpPr>
      <dsp:spPr>
        <a:xfrm>
          <a:off x="2245022" y="2413847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30F00-0025-44E1-B661-AD0975D09539}">
      <dsp:nvSpPr>
        <dsp:cNvPr id="0" name=""/>
        <dsp:cNvSpPr/>
      </dsp:nvSpPr>
      <dsp:spPr>
        <a:xfrm>
          <a:off x="3061394" y="2411806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 </a:t>
          </a:r>
          <a:endParaRPr lang="ko-KR" altLang="en-US" sz="1700" kern="1200"/>
        </a:p>
      </dsp:txBody>
      <dsp:txXfrm>
        <a:off x="3061394" y="2411806"/>
        <a:ext cx="1224557" cy="816371"/>
      </dsp:txXfrm>
    </dsp:sp>
    <dsp:sp modelId="{FF05A668-87D5-417A-A444-428A90554B60}">
      <dsp:nvSpPr>
        <dsp:cNvPr id="0" name=""/>
        <dsp:cNvSpPr/>
      </dsp:nvSpPr>
      <dsp:spPr>
        <a:xfrm>
          <a:off x="4490045" y="1340318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2F21F-F6C3-4802-A199-5AB39793EFFB}">
      <dsp:nvSpPr>
        <dsp:cNvPr id="0" name=""/>
        <dsp:cNvSpPr/>
      </dsp:nvSpPr>
      <dsp:spPr>
        <a:xfrm>
          <a:off x="5306417" y="1338277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W = -11</a:t>
          </a:r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N = 31</a:t>
          </a:r>
          <a:endParaRPr lang="ko-KR" altLang="en-US" sz="1700" kern="120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5306417" y="1338277"/>
        <a:ext cx="1224557" cy="816371"/>
      </dsp:txXfrm>
    </dsp:sp>
    <dsp:sp modelId="{4129C169-5464-4384-B76C-B1D3730AC88E}">
      <dsp:nvSpPr>
        <dsp:cNvPr id="0" name=""/>
        <dsp:cNvSpPr/>
      </dsp:nvSpPr>
      <dsp:spPr>
        <a:xfrm>
          <a:off x="4490045" y="2413847"/>
          <a:ext cx="816371" cy="81637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4278A-A424-4B53-B1CA-C6C739AFDA2D}">
      <dsp:nvSpPr>
        <dsp:cNvPr id="0" name=""/>
        <dsp:cNvSpPr/>
      </dsp:nvSpPr>
      <dsp:spPr>
        <a:xfrm>
          <a:off x="5306417" y="2411806"/>
          <a:ext cx="1224557" cy="816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/>
            <a:t> </a:t>
          </a:r>
          <a:endParaRPr lang="ko-KR" altLang="en-US" sz="1700" kern="1200"/>
        </a:p>
      </dsp:txBody>
      <dsp:txXfrm>
        <a:off x="5306417" y="2411806"/>
        <a:ext cx="1224557" cy="816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98" y="0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/>
          <a:lstStyle>
            <a:lvl1pPr algn="r">
              <a:defRPr sz="1200"/>
            </a:lvl1pPr>
          </a:lstStyle>
          <a:p>
            <a:fld id="{CC624B61-DC60-4DAA-AC7C-EB7BA434BD5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7" tIns="45730" rIns="91457" bIns="4573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7" y="4715630"/>
            <a:ext cx="5437822" cy="4466352"/>
          </a:xfrm>
          <a:prstGeom prst="rect">
            <a:avLst/>
          </a:prstGeom>
        </p:spPr>
        <p:txBody>
          <a:bodyPr vert="horz" lIns="91457" tIns="45730" rIns="91457" bIns="4573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98" y="9428083"/>
            <a:ext cx="2945288" cy="496968"/>
          </a:xfrm>
          <a:prstGeom prst="rect">
            <a:avLst/>
          </a:prstGeom>
        </p:spPr>
        <p:txBody>
          <a:bodyPr vert="horz" lIns="91457" tIns="45730" rIns="91457" bIns="45730" rtlCol="0" anchor="b"/>
          <a:lstStyle>
            <a:lvl1pPr algn="r">
              <a:defRPr sz="1200"/>
            </a:lvl1pPr>
          </a:lstStyle>
          <a:p>
            <a:fld id="{9B39D409-2974-4B0B-A417-1A5136346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1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3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2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5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5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5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9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14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7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2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5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9D3F-B0C6-41D5-B20A-378EB30EB9F0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12DAA-26C1-48D6-94D9-A2A96ABD1E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1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12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0.png"/><Relationship Id="rId5" Type="http://schemas.openxmlformats.org/officeDocument/2006/relationships/image" Target="../media/image15.png"/><Relationship Id="rId10" Type="http://schemas.openxmlformats.org/officeDocument/2006/relationships/image" Target="../media/image40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t="6926" b="126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980408" y="1254299"/>
            <a:ext cx="6231193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78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Alpha_Shogi</a:t>
            </a:r>
            <a:endParaRPr lang="ko-KR" altLang="en-US" sz="78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32350" y="3920850"/>
            <a:ext cx="230152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EAE3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1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Reinforcement_learning</a:t>
            </a:r>
            <a:endParaRPr lang="ko-KR" altLang="en-US" sz="14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4213" y="2489464"/>
            <a:ext cx="5163594" cy="4462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ko-KR" altLang="en-US" sz="2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강화학습을 적용한 인공지능 게임 프로그램</a:t>
            </a:r>
            <a:endParaRPr lang="ko-KR" altLang="en-US" sz="2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72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58460" y="232485"/>
              <a:ext cx="14750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B7ACA325-CD41-7D14-D0F1-47960FCAF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542219"/>
              </p:ext>
            </p:extLst>
          </p:nvPr>
        </p:nvGraphicFramePr>
        <p:xfrm>
          <a:off x="2042932" y="2201429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AD7A499-703A-1B9E-2888-55D83A91BAAC}"/>
              </a:ext>
            </a:extLst>
          </p:cNvPr>
          <p:cNvGrpSpPr/>
          <p:nvPr/>
        </p:nvGrpSpPr>
        <p:grpSpPr>
          <a:xfrm>
            <a:off x="2042932" y="2200829"/>
            <a:ext cx="2314540" cy="1296144"/>
            <a:chOff x="6737630" y="2310380"/>
            <a:chExt cx="2314540" cy="129614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3450EC0-F7C1-B43B-2BAA-8583D8D18BA6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861BB5F-F355-6CDB-A374-0DF7C8F3D880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4F13B7D-A468-848E-CD5E-A0E843FB54DB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477F22C-AC25-E354-74C7-AD95046935D1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C3CB84D-3817-EF8D-4BFC-AE74EEE5C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53577D5-D481-AF23-6DAA-5DA76D8BFC3F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A92A6D-2A66-E5DA-9CF4-B36C6FF3F88B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30DC619-A768-38DC-E0C2-3F57B56D4747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B72F93-17CD-687B-BC4A-0C0F332BE0AA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EDE6D5-EC6D-AB47-710C-40736E2E7633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6917819-7569-71D9-9C3E-7EB3D37939CB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8B8F353A-0DDB-0EFF-CF8D-9962C44C82F4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58299F-5C27-019E-F4F3-C201C7265F71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6BE3243-39AE-1F91-1CEE-28F9B21ACCFA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8420F43C-B97F-381F-A68B-636F741460AE}"/>
              </a:ext>
            </a:extLst>
          </p:cNvPr>
          <p:cNvGrpSpPr/>
          <p:nvPr/>
        </p:nvGrpSpPr>
        <p:grpSpPr>
          <a:xfrm>
            <a:off x="2005143" y="2816455"/>
            <a:ext cx="585208" cy="712963"/>
            <a:chOff x="2368625" y="1541793"/>
            <a:chExt cx="585208" cy="71296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D18C02-0549-71D2-2659-9C308261624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05315A9-B886-A1B1-7325-721F74CE698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1180C09-8A8B-7A65-78E4-4547D3EBEA3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2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A202836-F309-BE5A-52B9-1FE59D00EE1C}"/>
              </a:ext>
            </a:extLst>
          </p:cNvPr>
          <p:cNvGrpSpPr/>
          <p:nvPr/>
        </p:nvGrpSpPr>
        <p:grpSpPr>
          <a:xfrm>
            <a:off x="2594854" y="2816455"/>
            <a:ext cx="570432" cy="712963"/>
            <a:chOff x="2368625" y="1541793"/>
            <a:chExt cx="570432" cy="71296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C8D5EA5-DB10-D0DF-4E8A-3FECC4770C0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62C5879-B184-C20F-7ABB-F36AAC1A59A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2903CE4-1ABB-1259-2A4C-4EE0648ED5D9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DD3872A-6A98-6307-B3B9-44B10785FB24}"/>
              </a:ext>
            </a:extLst>
          </p:cNvPr>
          <p:cNvGrpSpPr/>
          <p:nvPr/>
        </p:nvGrpSpPr>
        <p:grpSpPr>
          <a:xfrm>
            <a:off x="3175746" y="2834074"/>
            <a:ext cx="571058" cy="712963"/>
            <a:chOff x="2368625" y="1541793"/>
            <a:chExt cx="571058" cy="712963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91E1799-3864-E29A-C4CB-7B2026FB0AD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B46D38B-CD9D-4CE0-A04C-C32FF065C79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4BAFECA-97BB-ADCD-11C4-D6A0591AD9F0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D0189CB-A16F-C8B8-0530-CC5FD27C7D09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r</a:t>
              </a:r>
              <a:endParaRPr lang="ko-KR" altLang="en-US" sz="140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3A6BF58C-A056-251E-45F4-B5967E183445}"/>
              </a:ext>
            </a:extLst>
          </p:cNvPr>
          <p:cNvGrpSpPr/>
          <p:nvPr/>
        </p:nvGrpSpPr>
        <p:grpSpPr>
          <a:xfrm>
            <a:off x="3745494" y="2816009"/>
            <a:ext cx="637854" cy="712963"/>
            <a:chOff x="2368625" y="1541793"/>
            <a:chExt cx="637854" cy="71296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8D040BE-0979-E0A7-6545-4479AA6717C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0194481-42D6-97EF-8286-AF848B2F212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E4B7A51-A9F4-26FA-AEFC-B88086FFF1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28B5C1-46FB-9F68-8B63-BF092769856F}"/>
              </a:ext>
            </a:extLst>
          </p:cNvPr>
          <p:cNvSpPr txBox="1"/>
          <p:nvPr/>
        </p:nvSpPr>
        <p:spPr>
          <a:xfrm>
            <a:off x="3692443" y="179949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B13288DC-42D2-B0AC-EE31-00C9424247D3}"/>
              </a:ext>
            </a:extLst>
          </p:cNvPr>
          <p:cNvCxnSpPr>
            <a:cxnSpLocks/>
          </p:cNvCxnSpPr>
          <p:nvPr/>
        </p:nvCxnSpPr>
        <p:spPr>
          <a:xfrm>
            <a:off x="2042932" y="1984164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2A3F2528-C5DB-8744-0A9F-39F338FE97B1}"/>
              </a:ext>
            </a:extLst>
          </p:cNvPr>
          <p:cNvSpPr txBox="1"/>
          <p:nvPr/>
        </p:nvSpPr>
        <p:spPr>
          <a:xfrm>
            <a:off x="2111750" y="2187768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/>
              <p:nvPr/>
            </p:nvSpPr>
            <p:spPr>
              <a:xfrm flipH="1">
                <a:off x="2175505" y="2578896"/>
                <a:ext cx="2423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5505" y="2578896"/>
                <a:ext cx="242313" cy="307777"/>
              </a:xfrm>
              <a:prstGeom prst="rect">
                <a:avLst/>
              </a:prstGeom>
              <a:blipFill>
                <a:blip r:embed="rId5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FB00204-4146-777C-960E-9CB3844C0A02}"/>
              </a:ext>
            </a:extLst>
          </p:cNvPr>
          <p:cNvCxnSpPr>
            <a:cxnSpLocks/>
          </p:cNvCxnSpPr>
          <p:nvPr/>
        </p:nvCxnSpPr>
        <p:spPr>
          <a:xfrm>
            <a:off x="4170388" y="2983669"/>
            <a:ext cx="737528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D2AC606-BDA9-0819-7CC8-5424A1141E3B}"/>
              </a:ext>
            </a:extLst>
          </p:cNvPr>
          <p:cNvSpPr txBox="1"/>
          <p:nvPr/>
        </p:nvSpPr>
        <p:spPr>
          <a:xfrm>
            <a:off x="4907916" y="2753971"/>
            <a:ext cx="1151597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en-US" altLang="ko-KR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Q_update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/>
              <p:nvPr/>
            </p:nvSpPr>
            <p:spPr>
              <a:xfrm>
                <a:off x="4763136" y="3528972"/>
                <a:ext cx="5796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(1−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/>
                  <a:t>)</a:t>
                </a:r>
                <a:endParaRPr lang="ko-KR" altLang="en-US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136" y="3528972"/>
                <a:ext cx="5796459" cy="276999"/>
              </a:xfrm>
              <a:prstGeom prst="rect">
                <a:avLst/>
              </a:prstGeom>
              <a:blipFill>
                <a:blip r:embed="rId6"/>
                <a:stretch>
                  <a:fillRect l="-1788" t="-28889" r="-178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D67E2E2-77C4-2FFF-54C3-58909CEC3E18}"/>
              </a:ext>
            </a:extLst>
          </p:cNvPr>
          <p:cNvCxnSpPr>
            <a:cxnSpLocks/>
          </p:cNvCxnSpPr>
          <p:nvPr/>
        </p:nvCxnSpPr>
        <p:spPr>
          <a:xfrm flipH="1">
            <a:off x="5620386" y="3699383"/>
            <a:ext cx="48196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889475-4E51-36E7-A0F9-B3E73611D5EB}"/>
                  </a:ext>
                </a:extLst>
              </p:cNvPr>
              <p:cNvSpPr txBox="1"/>
              <p:nvPr/>
            </p:nvSpPr>
            <p:spPr>
              <a:xfrm>
                <a:off x="7415759" y="4351273"/>
                <a:ext cx="21206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를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했을 때 받는 </a:t>
                </a:r>
                <a:r>
                  <a:rPr lang="en-US" altLang="ko-KR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pc="-150" smtClean="0">
                            <a:ln>
                              <a:solidFill>
                                <a:schemeClr val="accent1">
                                  <a:alpha val="0"/>
                                </a:schemeClr>
                              </a:solidFill>
                            </a:ln>
                            <a:solidFill>
                              <a:srgbClr val="171717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889475-4E51-36E7-A0F9-B3E73611D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759" y="4351273"/>
                <a:ext cx="212063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0261049-FCED-16A3-3A99-4C9767F871E3}"/>
              </a:ext>
            </a:extLst>
          </p:cNvPr>
          <p:cNvSpPr txBox="1"/>
          <p:nvPr/>
        </p:nvSpPr>
        <p:spPr>
          <a:xfrm>
            <a:off x="8934468" y="293148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다음스테이트에서 행동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A305BD-13CB-A17D-589B-1C6AB38EB003}"/>
                  </a:ext>
                </a:extLst>
              </p:cNvPr>
              <p:cNvSpPr txBox="1"/>
              <p:nvPr/>
            </p:nvSpPr>
            <p:spPr>
              <a:xfrm>
                <a:off x="5861368" y="2217088"/>
                <a:ext cx="2614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𝛼</m:t>
                    </m:r>
                    <m:r>
                      <a:rPr lang="en-US" altLang="ko-KR" sz="1400" b="0" i="1" spc="-15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: </m:t>
                    </m:r>
                    <m:r>
                      <a:rPr lang="ko-KR" altLang="en-US" sz="1400" i="1" spc="-1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새</m:t>
                    </m:r>
                  </m:oMath>
                </a14:m>
                <a:r>
                  <a:rPr lang="ko-KR" altLang="en-US" sz="14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로운 </a:t>
                </a:r>
                <a:r>
                  <a:rPr lang="ko-KR" altLang="en-US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것을 얼마나 받아들일것인가</a:t>
                </a:r>
                <a:r>
                  <a:rPr lang="en-US" altLang="ko-KR" sz="1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?</a:t>
                </a:r>
                <a:endPara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A305BD-13CB-A17D-589B-1C6AB38E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368" y="2217088"/>
                <a:ext cx="26147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75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58460" y="232485"/>
              <a:ext cx="147508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/>
              <p:nvPr/>
            </p:nvSpPr>
            <p:spPr>
              <a:xfrm>
                <a:off x="5249524" y="4466718"/>
                <a:ext cx="5796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(1−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/>
                  <a:t>)</a:t>
                </a:r>
                <a:endParaRPr lang="ko-KR" altLang="en-US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5CF26F-4431-3DB7-FF34-5C92FA1C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524" y="4466718"/>
                <a:ext cx="5796459" cy="276999"/>
              </a:xfrm>
              <a:prstGeom prst="rect">
                <a:avLst/>
              </a:prstGeom>
              <a:blipFill>
                <a:blip r:embed="rId2"/>
                <a:stretch>
                  <a:fillRect l="-1788" t="-28889" r="-178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D67E2E2-77C4-2FFF-54C3-58909CEC3E18}"/>
              </a:ext>
            </a:extLst>
          </p:cNvPr>
          <p:cNvCxnSpPr>
            <a:cxnSpLocks/>
          </p:cNvCxnSpPr>
          <p:nvPr/>
        </p:nvCxnSpPr>
        <p:spPr>
          <a:xfrm flipH="1">
            <a:off x="6106774" y="4637129"/>
            <a:ext cx="48196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A34F75-D563-F222-6DA7-21A9DEBDB489}"/>
                  </a:ext>
                </a:extLst>
              </p:cNvPr>
              <p:cNvSpPr txBox="1"/>
              <p:nvPr/>
            </p:nvSpPr>
            <p:spPr>
              <a:xfrm>
                <a:off x="3124090" y="4797862"/>
                <a:ext cx="19194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𝜺</m:t>
                      </m:r>
                      <m:r>
                        <a:rPr lang="en-US" altLang="ko-KR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1400" b="1" i="0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𝐠𝐫𝐞𝐞𝐝𝐲</m:t>
                      </m:r>
                    </m:oMath>
                  </m:oMathPara>
                </a14:m>
                <a:endPara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A34F75-D563-F222-6DA7-21A9DEBDB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90" y="4797862"/>
                <a:ext cx="191943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598431-20BC-FE41-581D-2995CEAE6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375063"/>
              </p:ext>
            </p:extLst>
          </p:nvPr>
        </p:nvGraphicFramePr>
        <p:xfrm>
          <a:off x="2244092" y="2228366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090E585-2DCF-0803-CFFA-8546AE23B4C8}"/>
              </a:ext>
            </a:extLst>
          </p:cNvPr>
          <p:cNvGrpSpPr/>
          <p:nvPr/>
        </p:nvGrpSpPr>
        <p:grpSpPr>
          <a:xfrm>
            <a:off x="2244092" y="2227766"/>
            <a:ext cx="2314540" cy="1296144"/>
            <a:chOff x="2423592" y="1556192"/>
            <a:chExt cx="2314540" cy="129614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DA5075A-54EC-B800-224A-D5056F84CD62}"/>
                </a:ext>
              </a:extLst>
            </p:cNvPr>
            <p:cNvCxnSpPr/>
            <p:nvPr/>
          </p:nvCxnSpPr>
          <p:spPr>
            <a:xfrm>
              <a:off x="2423592" y="15567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C6D4757-7DF6-51A9-DBBF-B3510C26C71A}"/>
                </a:ext>
              </a:extLst>
            </p:cNvPr>
            <p:cNvCxnSpPr/>
            <p:nvPr/>
          </p:nvCxnSpPr>
          <p:spPr>
            <a:xfrm>
              <a:off x="2999656" y="15573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A775B0B-28BC-0775-50F7-15008ADBD3EE}"/>
                </a:ext>
              </a:extLst>
            </p:cNvPr>
            <p:cNvCxnSpPr/>
            <p:nvPr/>
          </p:nvCxnSpPr>
          <p:spPr>
            <a:xfrm>
              <a:off x="3589367" y="15561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413B9C1-503F-4CCF-2BAD-2A5B94591B25}"/>
                </a:ext>
              </a:extLst>
            </p:cNvPr>
            <p:cNvCxnSpPr/>
            <p:nvPr/>
          </p:nvCxnSpPr>
          <p:spPr>
            <a:xfrm>
              <a:off x="4151784" y="15561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C62A036-77BF-A7A0-6C5D-D3BCE2047293}"/>
                </a:ext>
              </a:extLst>
            </p:cNvPr>
            <p:cNvCxnSpPr/>
            <p:nvPr/>
          </p:nvCxnSpPr>
          <p:spPr>
            <a:xfrm>
              <a:off x="2423592" y="219513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D99BA65-B2EE-BF75-D556-D02409E13B47}"/>
                </a:ext>
              </a:extLst>
            </p:cNvPr>
            <p:cNvCxnSpPr>
              <a:cxnSpLocks/>
            </p:cNvCxnSpPr>
            <p:nvPr/>
          </p:nvCxnSpPr>
          <p:spPr>
            <a:xfrm>
              <a:off x="2986009" y="220426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B9CD710-1F6F-12E9-02A3-4F8E18BE0B5D}"/>
                </a:ext>
              </a:extLst>
            </p:cNvPr>
            <p:cNvCxnSpPr/>
            <p:nvPr/>
          </p:nvCxnSpPr>
          <p:spPr>
            <a:xfrm>
              <a:off x="3575720" y="2185408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BA02003-C647-9F0D-86F1-4407BD3EAE74}"/>
                </a:ext>
              </a:extLst>
            </p:cNvPr>
            <p:cNvCxnSpPr/>
            <p:nvPr/>
          </p:nvCxnSpPr>
          <p:spPr>
            <a:xfrm>
              <a:off x="4151784" y="220426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519D14-BF05-CECD-5EBB-D6543F3B6B7C}"/>
                </a:ext>
              </a:extLst>
            </p:cNvPr>
            <p:cNvCxnSpPr/>
            <p:nvPr/>
          </p:nvCxnSpPr>
          <p:spPr>
            <a:xfrm flipH="1">
              <a:off x="2423592" y="1556192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FD09A2-58DE-4A1E-1A77-45317301E2A9}"/>
                </a:ext>
              </a:extLst>
            </p:cNvPr>
            <p:cNvCxnSpPr/>
            <p:nvPr/>
          </p:nvCxnSpPr>
          <p:spPr>
            <a:xfrm flipH="1">
              <a:off x="3013303" y="15656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42404D-5AF6-1A82-B468-2A41C74689EC}"/>
                </a:ext>
              </a:extLst>
            </p:cNvPr>
            <p:cNvCxnSpPr/>
            <p:nvPr/>
          </p:nvCxnSpPr>
          <p:spPr>
            <a:xfrm flipH="1">
              <a:off x="3577226" y="1581562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A30BF0D-C248-381D-E65A-D510C48B088E}"/>
                </a:ext>
              </a:extLst>
            </p:cNvPr>
            <p:cNvCxnSpPr/>
            <p:nvPr/>
          </p:nvCxnSpPr>
          <p:spPr>
            <a:xfrm flipH="1">
              <a:off x="4151784" y="15652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111867-5A40-1B90-2611-D60E9CBA1345}"/>
                </a:ext>
              </a:extLst>
            </p:cNvPr>
            <p:cNvCxnSpPr/>
            <p:nvPr/>
          </p:nvCxnSpPr>
          <p:spPr>
            <a:xfrm flipH="1">
              <a:off x="2450744" y="2184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722907D-5B29-4ADB-89CF-B1119AC9F032}"/>
                </a:ext>
              </a:extLst>
            </p:cNvPr>
            <p:cNvCxnSpPr/>
            <p:nvPr/>
          </p:nvCxnSpPr>
          <p:spPr>
            <a:xfrm flipH="1">
              <a:off x="2992833" y="2184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3FF78D6-BA26-A5FB-CC39-F7D64D17958D}"/>
                </a:ext>
              </a:extLst>
            </p:cNvPr>
            <p:cNvCxnSpPr/>
            <p:nvPr/>
          </p:nvCxnSpPr>
          <p:spPr>
            <a:xfrm flipH="1">
              <a:off x="3589225" y="219483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013DE2B-AC99-76F7-9797-245FCB2965A8}"/>
                </a:ext>
              </a:extLst>
            </p:cNvPr>
            <p:cNvCxnSpPr/>
            <p:nvPr/>
          </p:nvCxnSpPr>
          <p:spPr>
            <a:xfrm flipH="1">
              <a:off x="4162068" y="22227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F0ABC9-D1CD-6BA3-193D-78B05F3E9DF5}"/>
              </a:ext>
            </a:extLst>
          </p:cNvPr>
          <p:cNvGrpSpPr/>
          <p:nvPr/>
        </p:nvGrpSpPr>
        <p:grpSpPr>
          <a:xfrm>
            <a:off x="2189125" y="2213367"/>
            <a:ext cx="596724" cy="715336"/>
            <a:chOff x="2368625" y="1541793"/>
            <a:chExt cx="596724" cy="7153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35E5A2-C3A1-A09A-476D-ABBB835347AA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8A32F2-ED2D-DF24-5AE0-D3C469D786F6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DB371F2-5ECE-9C20-3D7E-81F86DA23C92}"/>
                    </a:ext>
                  </a:extLst>
                </p:cNvPr>
                <p:cNvSpPr txBox="1"/>
                <p:nvPr/>
              </p:nvSpPr>
              <p:spPr>
                <a:xfrm flipH="1">
                  <a:off x="2551206" y="1946979"/>
                  <a:ext cx="242313" cy="310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27D8BE-1F3C-F2FB-1584-548557EA4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1206" y="1946979"/>
                  <a:ext cx="242313" cy="310150"/>
                </a:xfrm>
                <a:prstGeom prst="rect">
                  <a:avLst/>
                </a:prstGeom>
                <a:blipFill>
                  <a:blip r:embed="rId4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A6A046-4F2B-C4F7-217B-1D086DC99EC6}"/>
                    </a:ext>
                  </a:extLst>
                </p:cNvPr>
                <p:cNvSpPr txBox="1"/>
                <p:nvPr/>
              </p:nvSpPr>
              <p:spPr>
                <a:xfrm flipH="1">
                  <a:off x="2723036" y="1708335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440F06D-9519-5DE3-856E-7A02388FD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23036" y="1708335"/>
                  <a:ext cx="242313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F5F2C23-5680-45B6-6A83-A2F5124849CC}"/>
              </a:ext>
            </a:extLst>
          </p:cNvPr>
          <p:cNvGrpSpPr/>
          <p:nvPr/>
        </p:nvGrpSpPr>
        <p:grpSpPr>
          <a:xfrm>
            <a:off x="2789261" y="2227766"/>
            <a:ext cx="625912" cy="712963"/>
            <a:chOff x="2368625" y="1541793"/>
            <a:chExt cx="625912" cy="7129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1E669D-4EE0-AC39-52B9-F5928399B92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AD545A-2C67-2A38-1412-006F80CCF0B3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1CAAE-ECCD-02BE-FA07-AD0874B63F12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2415561-C34A-093A-EC83-D8E74518365C}"/>
                    </a:ext>
                  </a:extLst>
                </p:cNvPr>
                <p:cNvSpPr txBox="1"/>
                <p:nvPr/>
              </p:nvSpPr>
              <p:spPr>
                <a:xfrm flipH="1">
                  <a:off x="2752224" y="1693885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3A5EB86-D427-1293-1B55-02B354F1D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2224" y="1693885"/>
                  <a:ext cx="24231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077B6D-B373-E8CC-D165-12928AA3E014}"/>
              </a:ext>
            </a:extLst>
          </p:cNvPr>
          <p:cNvGrpSpPr/>
          <p:nvPr/>
        </p:nvGrpSpPr>
        <p:grpSpPr>
          <a:xfrm>
            <a:off x="3380773" y="2209018"/>
            <a:ext cx="637854" cy="712963"/>
            <a:chOff x="2368625" y="1541793"/>
            <a:chExt cx="637854" cy="7129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B2BDB7-E9D0-6862-4D72-B4A8FA60CC4A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48D4A6-A091-DE18-8B77-9F0936AFE625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4800C7-EA1D-D02C-0293-566E153246B8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6EF50A-6381-852A-E338-3ADD4828C817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60E1CF9-51F7-C466-A596-00E88611642B}"/>
              </a:ext>
            </a:extLst>
          </p:cNvPr>
          <p:cNvGrpSpPr/>
          <p:nvPr/>
        </p:nvGrpSpPr>
        <p:grpSpPr>
          <a:xfrm>
            <a:off x="3937973" y="2198798"/>
            <a:ext cx="637854" cy="712963"/>
            <a:chOff x="2368625" y="1541793"/>
            <a:chExt cx="637854" cy="71296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4993EB-DEB5-F63D-DB68-4BA822D4CD1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E589AC-A736-FA1A-2B95-E763968353AE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A7A12-76EF-CF77-46F0-CA8EAE894BC5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EF7C56-7EFB-EF33-8969-FF2949F2AC4D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83FF186-3A58-B63C-3983-92B35676E9C4}"/>
              </a:ext>
            </a:extLst>
          </p:cNvPr>
          <p:cNvGrpSpPr/>
          <p:nvPr/>
        </p:nvGrpSpPr>
        <p:grpSpPr>
          <a:xfrm>
            <a:off x="2206303" y="2843392"/>
            <a:ext cx="585208" cy="712963"/>
            <a:chOff x="2368625" y="1541793"/>
            <a:chExt cx="585208" cy="71296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E8A108-E2DD-3405-D623-0C2B36B0122F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C58297-56F1-59D1-8517-D620F4A7E577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805FE0-379A-4112-71FF-3DCBC30D0B0C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5C8FEBA-A0EA-AD8B-ED50-E238E47820A8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E8CD798-5944-38F7-33D7-F18F03068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EADD2EB-33F2-0336-48F0-49C9FD9BE81C}"/>
              </a:ext>
            </a:extLst>
          </p:cNvPr>
          <p:cNvGrpSpPr/>
          <p:nvPr/>
        </p:nvGrpSpPr>
        <p:grpSpPr>
          <a:xfrm>
            <a:off x="2796014" y="2843392"/>
            <a:ext cx="570432" cy="712963"/>
            <a:chOff x="2368625" y="1541793"/>
            <a:chExt cx="570432" cy="71296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42E058-EBB8-5281-FC12-3E81CD168EB3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1A3924-F7F4-5A41-434E-0F422E78F897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59E296A-DEBC-B676-67C4-907F6777BF24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A5A06D-850D-30D3-148C-24950758293B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2F91575-5CAA-9415-1A92-026C3F563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27500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2396839-0BEF-5E68-0E99-6C2BF910C3CD}"/>
              </a:ext>
            </a:extLst>
          </p:cNvPr>
          <p:cNvGrpSpPr/>
          <p:nvPr/>
        </p:nvGrpSpPr>
        <p:grpSpPr>
          <a:xfrm>
            <a:off x="3376906" y="2861011"/>
            <a:ext cx="571058" cy="712963"/>
            <a:chOff x="2368625" y="1541793"/>
            <a:chExt cx="571058" cy="71296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663B2AD-FFE7-8043-E696-FEE43BED785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42AB8D-C775-83AA-58C4-55F9946BBA8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740A254-F469-C1DE-E99D-B21B0CABD6D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80E696D8-7569-125E-68BB-4AAF7F1A956A}"/>
                    </a:ext>
                  </a:extLst>
                </p:cNvPr>
                <p:cNvSpPr txBox="1"/>
                <p:nvPr/>
              </p:nvSpPr>
              <p:spPr>
                <a:xfrm flipH="1">
                  <a:off x="2697370" y="1718492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ED03A8-FE18-7939-4B21-F28F08491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7370" y="1718492"/>
                  <a:ext cx="242313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27500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D128023-822D-2FE6-2C32-8F70141E28E4}"/>
              </a:ext>
            </a:extLst>
          </p:cNvPr>
          <p:cNvGrpSpPr/>
          <p:nvPr/>
        </p:nvGrpSpPr>
        <p:grpSpPr>
          <a:xfrm>
            <a:off x="3946654" y="2842946"/>
            <a:ext cx="637854" cy="712963"/>
            <a:chOff x="2368625" y="1541793"/>
            <a:chExt cx="637854" cy="712963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8AD450-2520-4A9D-9582-5C41D1A2413F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BB3B92D-A0E4-E2A6-58F4-8B83D276749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A49F1-9D5D-6906-BAA5-627051C78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9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0F8FE2B-C33B-7B8B-C9B7-14D58742470E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E075CCA-3072-5770-67C5-7C07C771C8AB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5A8F8265-32F5-0235-C067-4E8E1CE2CA7F}"/>
              </a:ext>
            </a:extLst>
          </p:cNvPr>
          <p:cNvSpPr txBox="1"/>
          <p:nvPr/>
        </p:nvSpPr>
        <p:spPr>
          <a:xfrm>
            <a:off x="3893603" y="182643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A53E2448-1C0E-E766-F4D4-06BF9CAB767E}"/>
              </a:ext>
            </a:extLst>
          </p:cNvPr>
          <p:cNvCxnSpPr>
            <a:cxnSpLocks/>
          </p:cNvCxnSpPr>
          <p:nvPr/>
        </p:nvCxnSpPr>
        <p:spPr>
          <a:xfrm>
            <a:off x="2244092" y="2011101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5C794801-7B61-D600-526E-9E948DF5BB89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2805189" y="2549229"/>
            <a:ext cx="1132784" cy="547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A0BBD261-6928-1EC7-05C4-599E3E3649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71312" y="2033884"/>
            <a:ext cx="446" cy="1740351"/>
          </a:xfrm>
          <a:prstGeom prst="bentConnector3">
            <a:avLst>
              <a:gd name="adj1" fmla="val -812260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F0235F69-E500-D1E3-B34A-08C19AE7A3D5}"/>
              </a:ext>
            </a:extLst>
          </p:cNvPr>
          <p:cNvSpPr txBox="1"/>
          <p:nvPr/>
        </p:nvSpPr>
        <p:spPr>
          <a:xfrm>
            <a:off x="1506569" y="1718213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2.Discount factor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35D6041-CBB5-F4A9-A904-C9D909D55F24}"/>
              </a:ext>
            </a:extLst>
          </p:cNvPr>
          <p:cNvSpPr txBox="1"/>
          <p:nvPr/>
        </p:nvSpPr>
        <p:spPr>
          <a:xfrm>
            <a:off x="2456241" y="5072570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0~1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 만큼은 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action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해라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EE3ABC2-4740-ACF5-F231-BF982108272F}"/>
                  </a:ext>
                </a:extLst>
              </p:cNvPr>
              <p:cNvSpPr txBox="1"/>
              <p:nvPr/>
            </p:nvSpPr>
            <p:spPr>
              <a:xfrm>
                <a:off x="5249730" y="2581804"/>
                <a:ext cx="3970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𝑅𝑒𝑡𝑢𝑟𝑛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EE3ABC2-4740-ACF5-F231-BF9821082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30" y="2581804"/>
                <a:ext cx="3970702" cy="276999"/>
              </a:xfrm>
              <a:prstGeom prst="rect">
                <a:avLst/>
              </a:prstGeom>
              <a:blipFill>
                <a:blip r:embed="rId10"/>
                <a:stretch>
                  <a:fillRect l="-46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CCEF874-CE8A-A34D-0115-8A6DBAA1B434}"/>
                  </a:ext>
                </a:extLst>
              </p:cNvPr>
              <p:cNvSpPr txBox="1"/>
              <p:nvPr/>
            </p:nvSpPr>
            <p:spPr>
              <a:xfrm>
                <a:off x="5212651" y="292870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𝑅𝑒𝑡𝑢𝑟𝑛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maximize 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하는 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policy</a:t>
                </a:r>
                <a:r>
                  <a: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찾는것이 목표</a:t>
                </a:r>
                <a:r>
                  <a:rPr lang="en-US" altLang="ko-KR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!</a:t>
                </a: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CCEF874-CE8A-A34D-0115-8A6DBAA1B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651" y="2928703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7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5" t="1449" r="17682" b="158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657946" y="3075057"/>
            <a:ext cx="287610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Part2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459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>
          <a:xfrm>
            <a:off x="7204422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-231494" y="2689462"/>
            <a:ext cx="5264720" cy="3271500"/>
          </a:xfrm>
          <a:prstGeom prst="roundRect">
            <a:avLst>
              <a:gd name="adj" fmla="val 5293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65862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311454" y="2043204"/>
            <a:ext cx="950104" cy="369332"/>
            <a:chOff x="1086254" y="2580815"/>
            <a:chExt cx="950104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279420" y="2580815"/>
              <a:ext cx="7569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204422" y="2043204"/>
            <a:ext cx="1140861" cy="369332"/>
            <a:chOff x="1086254" y="2580815"/>
            <a:chExt cx="1140861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279420" y="2580815"/>
              <a:ext cx="9476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384574" y="3107173"/>
            <a:ext cx="26789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게임을 규칙만을 갖고  스스로 학습</a:t>
            </a:r>
            <a:endParaRPr lang="en-US" altLang="ko-KR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84574" y="4137627"/>
            <a:ext cx="158248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가지의 네트워크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84574" y="5225953"/>
            <a:ext cx="23118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l"/>
            <a:r>
              <a:rPr lang="ko-KR" altLang="en-US" b="1" i="0">
                <a:solidFill>
                  <a:srgbClr val="FE9100"/>
                </a:solidFill>
                <a:effectLst/>
                <a:latin typeface="se-nanumgothic"/>
              </a:rPr>
              <a:t>학습 상대를 자신으로 한정</a:t>
            </a:r>
            <a:endParaRPr lang="ko-KR" altLang="en-US" b="1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80786" y="3107173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기보 데이터 필요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76591" y="4137627"/>
            <a:ext cx="151996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 네트워크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8173" y="5225953"/>
            <a:ext cx="32383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b="1">
                <a:solidFill>
                  <a:srgbClr val="555555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ko-KR" altLang="en-US" b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승률이 높았던 가상의 선수를 상대로 훈련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55203" y="3068634"/>
            <a:ext cx="6815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First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75054" y="5187414"/>
            <a:ext cx="8418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Third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83682" y="4099088"/>
            <a:ext cx="10246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Second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46491" y="232485"/>
              <a:ext cx="229902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18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131767" y="1693267"/>
            <a:ext cx="2353437" cy="369332"/>
            <a:chOff x="1086254" y="2580815"/>
            <a:chExt cx="2353437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1279420" y="2580815"/>
              <a:ext cx="2160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en-US" altLang="ko-KR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AlphaGo VS AlphaZero</a:t>
              </a:r>
              <a:endParaRPr lang="en-US" altLang="ko-KR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939360"/>
              </p:ext>
            </p:extLst>
          </p:nvPr>
        </p:nvGraphicFramePr>
        <p:xfrm>
          <a:off x="1098626" y="2187878"/>
          <a:ext cx="9885748" cy="3809226"/>
        </p:xfrm>
        <a:graphic>
          <a:graphicData uri="http://schemas.openxmlformats.org/drawingml/2006/table">
            <a:tbl>
              <a:tblPr/>
              <a:tblGrid>
                <a:gridCol w="329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250">
                  <a:extLst>
                    <a:ext uri="{9D8B030D-6E8A-4147-A177-3AD203B41FA5}">
                      <a16:colId xmlns:a16="http://schemas.microsoft.com/office/drawing/2014/main" val="3940850054"/>
                    </a:ext>
                  </a:extLst>
                </a:gridCol>
                <a:gridCol w="3295249">
                  <a:extLst>
                    <a:ext uri="{9D8B030D-6E8A-4147-A177-3AD203B41FA5}">
                      <a16:colId xmlns:a16="http://schemas.microsoft.com/office/drawing/2014/main" val="620396845"/>
                    </a:ext>
                  </a:extLst>
                </a:gridCol>
              </a:tblGrid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 고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알파고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알파제로</a:t>
                      </a:r>
                    </a:p>
                  </a:txBody>
                  <a:tcPr marL="7003" marR="7003" marT="7003" marB="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구성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 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정책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가치 네트워크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롤아웃 정책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몬테카를로 트리 탐색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듀얼 네트워크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44497"/>
                  </a:ext>
                </a:extLst>
              </a:tr>
              <a:tr h="7145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네트워크 구조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CNN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006531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학습 방법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지도 학습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 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강화학습</a:t>
                      </a: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95925"/>
                  </a:ext>
                </a:extLst>
              </a:tr>
              <a:tr h="5914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입력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48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 x 19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차원 배열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17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>
                              <a:alpha val="96000"/>
                            </a:srgb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endParaRPr lang="ko-KR" altLang="en-US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>
                            <a:alpha val="96000"/>
                          </a:srgb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44000" marR="7003" marT="144000" marB="144000" anchor="ctr"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80395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46488" y="232485"/>
              <a:ext cx="229902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VS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알파고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9779C676-3CE5-9064-C63E-6E35E11EFD64}"/>
              </a:ext>
            </a:extLst>
          </p:cNvPr>
          <p:cNvSpPr/>
          <p:nvPr/>
        </p:nvSpPr>
        <p:spPr>
          <a:xfrm>
            <a:off x="4321417" y="3952181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9E0FB9-EA80-EE6F-0835-DAF19062B3CA}"/>
              </a:ext>
            </a:extLst>
          </p:cNvPr>
          <p:cNvSpPr/>
          <p:nvPr/>
        </p:nvSpPr>
        <p:spPr>
          <a:xfrm>
            <a:off x="7652895" y="3952180"/>
            <a:ext cx="923139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7662E84-2990-A093-EE66-BF7CAD8BE157}"/>
              </a:ext>
            </a:extLst>
          </p:cNvPr>
          <p:cNvSpPr/>
          <p:nvPr/>
        </p:nvSpPr>
        <p:spPr>
          <a:xfrm>
            <a:off x="4382444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7C42CD1-9559-0B54-AAFA-96D62B322997}"/>
              </a:ext>
            </a:extLst>
          </p:cNvPr>
          <p:cNvSpPr/>
          <p:nvPr/>
        </p:nvSpPr>
        <p:spPr>
          <a:xfrm>
            <a:off x="7652895" y="4676171"/>
            <a:ext cx="1083417" cy="723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8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3966317" y="3034217"/>
            <a:ext cx="2354094" cy="2354094"/>
          </a:xfrm>
          <a:prstGeom prst="ellipse">
            <a:avLst/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304"/>
          <p:cNvSpPr>
            <a:spLocks noChangeArrowheads="1"/>
          </p:cNvSpPr>
          <p:nvPr/>
        </p:nvSpPr>
        <p:spPr bwMode="auto">
          <a:xfrm>
            <a:off x="4141184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탐색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8953" y="1509609"/>
            <a:ext cx="2354094" cy="2354094"/>
            <a:chOff x="4876797" y="1297795"/>
            <a:chExt cx="2354094" cy="2354094"/>
          </a:xfrm>
        </p:grpSpPr>
        <p:sp>
          <p:nvSpPr>
            <p:cNvPr id="18" name="타원 17"/>
            <p:cNvSpPr/>
            <p:nvPr/>
          </p:nvSpPr>
          <p:spPr>
            <a:xfrm>
              <a:off x="4876797" y="1297795"/>
              <a:ext cx="2354094" cy="2354094"/>
            </a:xfrm>
            <a:prstGeom prst="ellipse">
              <a:avLst/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304"/>
            <p:cNvSpPr>
              <a:spLocks noChangeArrowheads="1"/>
            </p:cNvSpPr>
            <p:nvPr/>
          </p:nvSpPr>
          <p:spPr bwMode="auto">
            <a:xfrm>
              <a:off x="5373468" y="1912447"/>
              <a:ext cx="122844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ko-KR" altLang="en-US" sz="28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딥 러닝</a:t>
              </a:r>
              <a:endPara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 flipV="1">
            <a:off x="2735140" y="4301574"/>
            <a:ext cx="1503366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300" y="4148000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앞을  읽는 능력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26618" y="2455425"/>
            <a:ext cx="1819073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62225" y="23015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최선의 수를 예측하는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직감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82625" y="3034217"/>
            <a:ext cx="2354094" cy="2354094"/>
          </a:xfrm>
          <a:prstGeom prst="ellips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ctangle 304"/>
          <p:cNvSpPr>
            <a:spLocks noChangeArrowheads="1"/>
          </p:cNvSpPr>
          <p:nvPr/>
        </p:nvSpPr>
        <p:spPr bwMode="auto">
          <a:xfrm>
            <a:off x="6320411" y="4040278"/>
            <a:ext cx="1597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8122163" y="4301574"/>
            <a:ext cx="933472" cy="62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37794" y="4148000"/>
            <a:ext cx="2523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셀프 플레이를 통한 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경험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74360" y="232485"/>
              <a:ext cx="264328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Alpha_zero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기본구조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807561" y="5791575"/>
            <a:ext cx="457689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알파제로에서 사용되는 탐색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강화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53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65864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777454" y="1851541"/>
            <a:ext cx="1560848" cy="369332"/>
            <a:chOff x="1086254" y="2580815"/>
            <a:chExt cx="1560848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1279420" y="258081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678774" y="2222774"/>
            <a:ext cx="304153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블록을 통해 게임 화면의 특징추출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국면에 대해 가치 정책을 출력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985180" y="1851541"/>
            <a:ext cx="1942363" cy="369332"/>
            <a:chOff x="1086254" y="2580815"/>
            <a:chExt cx="194236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279420" y="2580815"/>
              <a:ext cx="17491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파라미터 갱신파트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886500" y="2222774"/>
            <a:ext cx="385426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셀프 플레이에서 생성된 데이터로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플레이어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플레이어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초기상태는 베스트 플레이어를 복사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8536" y="4407710"/>
            <a:ext cx="1144648" cy="1144648"/>
            <a:chOff x="2277447" y="4770594"/>
            <a:chExt cx="1144648" cy="1144648"/>
          </a:xfrm>
        </p:grpSpPr>
        <p:sp>
          <p:nvSpPr>
            <p:cNvPr id="55" name="모서리가 둥근 직사각형 5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40117" y="5183238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 학습 시작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2693030" y="4407709"/>
            <a:ext cx="1144648" cy="1144648"/>
            <a:chOff x="2277447" y="4770594"/>
            <a:chExt cx="1144648" cy="1144648"/>
          </a:xfrm>
        </p:grpSpPr>
        <p:sp>
          <p:nvSpPr>
            <p:cNvPr id="85" name="모서리가 둥근 직사각형 8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53746" y="5112085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듀얼 네트워크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생성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647842" y="4407708"/>
            <a:ext cx="1144648" cy="1144648"/>
            <a:chOff x="2277447" y="4770594"/>
            <a:chExt cx="1144648" cy="1144648"/>
          </a:xfrm>
        </p:grpSpPr>
        <p:sp>
          <p:nvSpPr>
            <p:cNvPr id="88" name="모서리가 둥근 직사각형 87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417063" y="5112085"/>
              <a:ext cx="8451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셀프 플레이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반복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582338" y="4407707"/>
            <a:ext cx="1144648" cy="1144648"/>
            <a:chOff x="2277447" y="4770594"/>
            <a:chExt cx="1144648" cy="1144648"/>
          </a:xfrm>
        </p:grpSpPr>
        <p:sp>
          <p:nvSpPr>
            <p:cNvPr id="91" name="모서리가 둥근 직사각형 90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480381" y="5112086"/>
              <a:ext cx="7184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파라미터 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갱신 파트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465167" y="4407706"/>
            <a:ext cx="1144648" cy="1144648"/>
            <a:chOff x="2277447" y="4770594"/>
            <a:chExt cx="1144648" cy="1144648"/>
          </a:xfrm>
        </p:grpSpPr>
        <p:sp>
          <p:nvSpPr>
            <p:cNvPr id="94" name="모서리가 둥근 직사각형 93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53744" y="5112087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신규 파라미터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평가 파트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2233368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 rot="5400000">
            <a:off x="4171089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5400000">
            <a:off x="6108810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 rot="5400000">
            <a:off x="8020407" y="492012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504862" y="232485"/>
              <a:ext cx="318228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알파제로의 강화 학습 사이클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959606-132A-DD87-F64A-11BD7E563CA1}"/>
              </a:ext>
            </a:extLst>
          </p:cNvPr>
          <p:cNvGrpSpPr/>
          <p:nvPr/>
        </p:nvGrpSpPr>
        <p:grpSpPr>
          <a:xfrm>
            <a:off x="10375173" y="4407702"/>
            <a:ext cx="1144648" cy="1144648"/>
            <a:chOff x="2277447" y="4770594"/>
            <a:chExt cx="1144648" cy="1144648"/>
          </a:xfrm>
        </p:grpSpPr>
        <p:sp>
          <p:nvSpPr>
            <p:cNvPr id="4" name="모서리가 둥근 직사각형 93">
              <a:extLst>
                <a:ext uri="{FF2B5EF4-FFF2-40B4-BE49-F238E27FC236}">
                  <a16:creationId xmlns:a16="http://schemas.microsoft.com/office/drawing/2014/main" id="{3FCFE106-9A85-FAB2-E2F4-955B376664BA}"/>
                </a:ext>
              </a:extLst>
            </p:cNvPr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17852B-CB8F-0F8F-A52A-26A0A5E275A7}"/>
                </a:ext>
              </a:extLst>
            </p:cNvPr>
            <p:cNvSpPr txBox="1"/>
            <p:nvPr/>
          </p:nvSpPr>
          <p:spPr>
            <a:xfrm>
              <a:off x="2480385" y="5112087"/>
              <a:ext cx="7184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 학습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완료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72C9D53-88E0-180D-53E8-5C9A68D97352}"/>
              </a:ext>
            </a:extLst>
          </p:cNvPr>
          <p:cNvSpPr/>
          <p:nvPr/>
        </p:nvSpPr>
        <p:spPr>
          <a:xfrm rot="5400000">
            <a:off x="9924161" y="492151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467C87-4B21-7BFC-EB55-BBA60F66B6B7}"/>
              </a:ext>
            </a:extLst>
          </p:cNvPr>
          <p:cNvGrpSpPr/>
          <p:nvPr/>
        </p:nvGrpSpPr>
        <p:grpSpPr>
          <a:xfrm>
            <a:off x="6985180" y="2881694"/>
            <a:ext cx="2362350" cy="369332"/>
            <a:chOff x="1086254" y="2580815"/>
            <a:chExt cx="2362350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F9E25-4B1E-1217-1AAE-14288B8A638E}"/>
                </a:ext>
              </a:extLst>
            </p:cNvPr>
            <p:cNvSpPr txBox="1"/>
            <p:nvPr/>
          </p:nvSpPr>
          <p:spPr>
            <a:xfrm>
              <a:off x="1279420" y="2580815"/>
              <a:ext cx="21691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 파라미터 평가파트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모서리가 둥근 직사각형 49">
              <a:extLst>
                <a:ext uri="{FF2B5EF4-FFF2-40B4-BE49-F238E27FC236}">
                  <a16:creationId xmlns:a16="http://schemas.microsoft.com/office/drawing/2014/main" id="{69492C71-E5A8-CC76-2257-76395E18A03B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F110F7-010E-89F6-3D33-C13E0CBF6038}"/>
              </a:ext>
            </a:extLst>
          </p:cNvPr>
          <p:cNvSpPr txBox="1"/>
          <p:nvPr/>
        </p:nvSpPr>
        <p:spPr>
          <a:xfrm>
            <a:off x="6886500" y="3252927"/>
            <a:ext cx="325473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플레이어와 베스트 플레이어의 대전 수행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충분히 앞선 경우 모델 교체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1FD8CAE-2BFC-FD76-A944-B4A3956CDB7D}"/>
              </a:ext>
            </a:extLst>
          </p:cNvPr>
          <p:cNvGrpSpPr/>
          <p:nvPr/>
        </p:nvGrpSpPr>
        <p:grpSpPr>
          <a:xfrm>
            <a:off x="1779222" y="2921523"/>
            <a:ext cx="1790078" cy="369332"/>
            <a:chOff x="1086254" y="2580815"/>
            <a:chExt cx="1790078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B76744-E0D0-9AEA-7B9E-27F2B07D81EF}"/>
                </a:ext>
              </a:extLst>
            </p:cNvPr>
            <p:cNvSpPr txBox="1"/>
            <p:nvPr/>
          </p:nvSpPr>
          <p:spPr>
            <a:xfrm>
              <a:off x="1279420" y="2580815"/>
              <a:ext cx="15969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셀프 플레이 반복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모서리가 둥근 직사각형 45">
              <a:extLst>
                <a:ext uri="{FF2B5EF4-FFF2-40B4-BE49-F238E27FC236}">
                  <a16:creationId xmlns:a16="http://schemas.microsoft.com/office/drawing/2014/main" id="{4A736434-185F-46B2-5338-40F18AB45887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024B8F-801B-C5A3-AA05-821068DBD29F}"/>
              </a:ext>
            </a:extLst>
          </p:cNvPr>
          <p:cNvSpPr txBox="1"/>
          <p:nvPr/>
        </p:nvSpPr>
        <p:spPr>
          <a:xfrm>
            <a:off x="1680542" y="3292756"/>
            <a:ext cx="348557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베스트 플레이어 모델을 사용해 수행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인공지능끼리 게임이 종료될 때까지 플레이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인공지능에 이용할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429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915CB8-90A2-02A1-D91D-6ADBA50D315C}"/>
              </a:ext>
            </a:extLst>
          </p:cNvPr>
          <p:cNvSpPr/>
          <p:nvPr/>
        </p:nvSpPr>
        <p:spPr>
          <a:xfrm>
            <a:off x="9572530" y="4253938"/>
            <a:ext cx="2189551" cy="198516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13A269-C3F9-40E5-5816-37BEB84EE069}"/>
              </a:ext>
            </a:extLst>
          </p:cNvPr>
          <p:cNvSpPr/>
          <p:nvPr/>
        </p:nvSpPr>
        <p:spPr>
          <a:xfrm>
            <a:off x="6898713" y="2457401"/>
            <a:ext cx="3609001" cy="8318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42107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생성 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EF69C1F-8272-FDC4-EE0B-E04B3D63E4F4}"/>
              </a:ext>
            </a:extLst>
          </p:cNvPr>
          <p:cNvGrpSpPr/>
          <p:nvPr/>
        </p:nvGrpSpPr>
        <p:grpSpPr>
          <a:xfrm>
            <a:off x="965943" y="1499891"/>
            <a:ext cx="4265308" cy="4536722"/>
            <a:chOff x="1780168" y="1817193"/>
            <a:chExt cx="4265308" cy="453672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16884CB-27ED-962B-915A-177416AED40E}"/>
                </a:ext>
              </a:extLst>
            </p:cNvPr>
            <p:cNvGrpSpPr/>
            <p:nvPr/>
          </p:nvGrpSpPr>
          <p:grpSpPr>
            <a:xfrm>
              <a:off x="3051285" y="1817193"/>
              <a:ext cx="1723075" cy="634605"/>
              <a:chOff x="2391358" y="3385"/>
              <a:chExt cx="1909315" cy="63114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DAE090-3A8E-3573-76C9-24A9CAC6D657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A1F291-2259-59EF-A43A-39EADD55A66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컨볼루셔널 레이어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ECB5E2C-4DBE-56AA-87AF-0676E775A180}"/>
                </a:ext>
              </a:extLst>
            </p:cNvPr>
            <p:cNvGrpSpPr/>
            <p:nvPr/>
          </p:nvGrpSpPr>
          <p:grpSpPr>
            <a:xfrm>
              <a:off x="3051285" y="2693328"/>
              <a:ext cx="1723075" cy="634605"/>
              <a:chOff x="2391358" y="3385"/>
              <a:chExt cx="1909315" cy="63114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DD2ACD7-9108-B05B-5C56-B3B88D5E73AD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191933-18D2-2609-18A3-382A33EFF5B9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0E19465-824C-EB3E-FA66-BCBC411CAE9F}"/>
                </a:ext>
              </a:extLst>
            </p:cNvPr>
            <p:cNvGrpSpPr/>
            <p:nvPr/>
          </p:nvGrpSpPr>
          <p:grpSpPr>
            <a:xfrm>
              <a:off x="3051285" y="3748150"/>
              <a:ext cx="1723075" cy="634605"/>
              <a:chOff x="2391358" y="3385"/>
              <a:chExt cx="1909315" cy="63114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36DCC65-6F9D-454F-6265-8448320C75C4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FDF1CF-8F97-A8C6-5F3A-75F584D87CDA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레지듀얼 블록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57B56DE-411A-C245-46B6-4AA5D7003335}"/>
                </a:ext>
              </a:extLst>
            </p:cNvPr>
            <p:cNvGrpSpPr/>
            <p:nvPr/>
          </p:nvGrpSpPr>
          <p:grpSpPr>
            <a:xfrm>
              <a:off x="3051285" y="4584093"/>
              <a:ext cx="1723075" cy="634605"/>
              <a:chOff x="2391358" y="3385"/>
              <a:chExt cx="1909315" cy="63114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FEFFC87-3BE0-196D-72E3-3D67D0A00662}"/>
                  </a:ext>
                </a:extLst>
              </p:cNvPr>
              <p:cNvSpPr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rgbClr val="171717"/>
              </a:solidFill>
              <a:ln w="38100" cap="rnd">
                <a:solidFill>
                  <a:srgbClr val="FE9100"/>
                </a:solidFill>
                <a:beve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E6108-D866-2C11-7A67-B3619F5E2F4C}"/>
                  </a:ext>
                </a:extLst>
              </p:cNvPr>
              <p:cNvSpPr txBox="1"/>
              <p:nvPr/>
            </p:nvSpPr>
            <p:spPr>
              <a:xfrm>
                <a:off x="2391358" y="3385"/>
                <a:ext cx="1909315" cy="6311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marL="0" lvl="0" indent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ko-KR" altLang="en-US" sz="1400" b="1" kern="120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풀링 레이어</a:t>
                </a:r>
              </a:p>
            </p:txBody>
          </p: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85770B9-DF39-C852-27EE-4BCCD5606D53}"/>
                </a:ext>
              </a:extLst>
            </p:cNvPr>
            <p:cNvCxnSpPr>
              <a:cxnSpLocks/>
              <a:stCxn id="23" idx="2"/>
              <a:endCxn id="32" idx="0"/>
            </p:cNvCxnSpPr>
            <p:nvPr/>
          </p:nvCxnSpPr>
          <p:spPr>
            <a:xfrm>
              <a:off x="3912823" y="3327933"/>
              <a:ext cx="0" cy="420217"/>
            </a:xfrm>
            <a:prstGeom prst="line">
              <a:avLst/>
            </a:prstGeom>
            <a:ln w="25400">
              <a:solidFill>
                <a:srgbClr val="FE91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BDBAB12-23E8-8555-AEC9-9CDB737220FC}"/>
                </a:ext>
              </a:extLst>
            </p:cNvPr>
            <p:cNvCxnSpPr>
              <a:stCxn id="32" idx="2"/>
              <a:endCxn id="36" idx="0"/>
            </p:cNvCxnSpPr>
            <p:nvPr/>
          </p:nvCxnSpPr>
          <p:spPr>
            <a:xfrm>
              <a:off x="3912823" y="4382755"/>
              <a:ext cx="0" cy="201338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ECB3A2C-5B73-4C96-D1CD-5B3BF6EA8C16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912822" y="2451798"/>
              <a:ext cx="1" cy="241530"/>
            </a:xfrm>
            <a:prstGeom prst="line">
              <a:avLst/>
            </a:prstGeom>
            <a:ln w="25400">
              <a:solidFill>
                <a:srgbClr val="FE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6E92B33-2319-71C7-846F-47F3E502F963}"/>
                </a:ext>
              </a:extLst>
            </p:cNvPr>
            <p:cNvGrpSpPr/>
            <p:nvPr/>
          </p:nvGrpSpPr>
          <p:grpSpPr>
            <a:xfrm>
              <a:off x="1780168" y="5218698"/>
              <a:ext cx="4265308" cy="1135217"/>
              <a:chOff x="1780168" y="5218698"/>
              <a:chExt cx="4265308" cy="1135217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5408921-3A72-2C48-881D-3E7B5562C7AD}"/>
                  </a:ext>
                </a:extLst>
              </p:cNvPr>
              <p:cNvGrpSpPr/>
              <p:nvPr/>
            </p:nvGrpSpPr>
            <p:grpSpPr>
              <a:xfrm>
                <a:off x="1780168" y="5719310"/>
                <a:ext cx="4265308" cy="634605"/>
                <a:chOff x="1616045" y="5650893"/>
                <a:chExt cx="4265308" cy="634605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2472E63-4795-B47B-9056-AEACEDC542C2}"/>
                    </a:ext>
                  </a:extLst>
                </p:cNvPr>
                <p:cNvSpPr/>
                <p:nvPr/>
              </p:nvSpPr>
              <p:spPr>
                <a:xfrm>
                  <a:off x="1616045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AD1D9FD-255E-D7E8-073E-5525FCE60C04}"/>
                    </a:ext>
                  </a:extLst>
                </p:cNvPr>
                <p:cNvSpPr/>
                <p:nvPr/>
              </p:nvSpPr>
              <p:spPr>
                <a:xfrm>
                  <a:off x="4158278" y="5650893"/>
                  <a:ext cx="1723075" cy="634605"/>
                </a:xfrm>
                <a:prstGeom prst="rect">
                  <a:avLst/>
                </a:prstGeom>
                <a:solidFill>
                  <a:srgbClr val="171717"/>
                </a:solidFill>
                <a:ln w="38100" cap="rnd">
                  <a:solidFill>
                    <a:srgbClr val="FE9100"/>
                  </a:solidFill>
                  <a:bevel/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5E654A49-CAF4-1524-5D37-E290DF8BD1DA}"/>
                    </a:ext>
                  </a:extLst>
                </p:cNvPr>
                <p:cNvGrpSpPr/>
                <p:nvPr/>
              </p:nvGrpSpPr>
              <p:grpSpPr>
                <a:xfrm>
                  <a:off x="1616045" y="5650893"/>
                  <a:ext cx="4265308" cy="634605"/>
                  <a:chOff x="1616045" y="5650893"/>
                  <a:chExt cx="4265308" cy="634605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69ADD9B-38A3-F8ED-C0A4-C1DDF2F04F5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6045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정책 출력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A88F2DE-672E-4B8F-20DE-CEF365135C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58278" y="5650893"/>
                    <a:ext cx="1723075" cy="63460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890" tIns="8890" rIns="8890" bIns="8890" numCol="1" spcCol="1270" anchor="ctr" anchorCtr="0">
                    <a:noAutofit/>
                  </a:bodyPr>
                  <a:lstStyle/>
                  <a:p>
                    <a:pPr marL="0" lvl="0" indent="0" algn="ctr" defTabSz="622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ko-KR" altLang="en-US" sz="1400" b="1" kern="120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rPr>
                      <a:t>가치 출력</a:t>
                    </a:r>
                  </a:p>
                </p:txBody>
              </p:sp>
            </p:grpSp>
          </p:grp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E1DDD5C-0D8D-8523-3DE4-7E9A9E353A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2822" y="5218698"/>
                <a:ext cx="0" cy="225792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C069CED9-E615-116D-14D2-BD04A3DD8D94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rot="5400000" flipH="1" flipV="1">
                <a:off x="3775413" y="4310783"/>
                <a:ext cx="274820" cy="2542235"/>
              </a:xfrm>
              <a:prstGeom prst="bentConnector2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1B99B90F-1DC2-73AB-A990-81B4A109E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939" y="5433060"/>
                <a:ext cx="0" cy="293870"/>
              </a:xfrm>
              <a:prstGeom prst="line">
                <a:avLst/>
              </a:prstGeom>
              <a:ln w="25400">
                <a:solidFill>
                  <a:srgbClr val="FE91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F652DAC-9DC0-1EBA-3389-D27BAD999317}"/>
              </a:ext>
            </a:extLst>
          </p:cNvPr>
          <p:cNvGrpSpPr/>
          <p:nvPr/>
        </p:nvGrpSpPr>
        <p:grpSpPr>
          <a:xfrm>
            <a:off x="6957653" y="1430984"/>
            <a:ext cx="1980835" cy="494617"/>
            <a:chOff x="1086254" y="2580815"/>
            <a:chExt cx="1980835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6874AE0-C2C8-DE58-7794-097C302AC8F2}"/>
                </a:ext>
              </a:extLst>
            </p:cNvPr>
            <p:cNvSpPr txBox="1"/>
            <p:nvPr/>
          </p:nvSpPr>
          <p:spPr>
            <a:xfrm>
              <a:off x="1279420" y="2580815"/>
              <a:ext cx="17876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구성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모서리가 둥근 직사각형 53">
              <a:extLst>
                <a:ext uri="{FF2B5EF4-FFF2-40B4-BE49-F238E27FC236}">
                  <a16:creationId xmlns:a16="http://schemas.microsoft.com/office/drawing/2014/main" id="{9FA149E0-C98E-4558-3949-DAB3381C7B76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5C3C00A-174F-08CE-79EE-3FDABD4EC8F6}"/>
              </a:ext>
            </a:extLst>
          </p:cNvPr>
          <p:cNvSpPr txBox="1"/>
          <p:nvPr/>
        </p:nvSpPr>
        <p:spPr>
          <a:xfrm>
            <a:off x="6905463" y="1872482"/>
            <a:ext cx="36090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레지듀얼 블록으로  게임 화면의 특징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최 종 출력으로  정책과 가치를 출력한다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2FF1A27-1CFA-2D10-D80C-7D201447CB45}"/>
              </a:ext>
            </a:extLst>
          </p:cNvPr>
          <p:cNvGrpSpPr/>
          <p:nvPr/>
        </p:nvGrpSpPr>
        <p:grpSpPr>
          <a:xfrm>
            <a:off x="6957653" y="3289224"/>
            <a:ext cx="2210065" cy="369332"/>
            <a:chOff x="1086254" y="2580815"/>
            <a:chExt cx="2210065" cy="27578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085B86A-B643-442F-0368-FCC94A1DA47E}"/>
                </a:ext>
              </a:extLst>
            </p:cNvPr>
            <p:cNvSpPr txBox="1"/>
            <p:nvPr/>
          </p:nvSpPr>
          <p:spPr>
            <a:xfrm>
              <a:off x="1279420" y="2580815"/>
              <a:ext cx="2016899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듀얼 네트워크 의 입력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모서리가 둥근 직사각형 53">
              <a:extLst>
                <a:ext uri="{FF2B5EF4-FFF2-40B4-BE49-F238E27FC236}">
                  <a16:creationId xmlns:a16="http://schemas.microsoft.com/office/drawing/2014/main" id="{EE18868C-30F6-E0CF-C1F2-56A18B942635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2E58F51-181D-5134-406B-EFCDD70D2187}"/>
              </a:ext>
            </a:extLst>
          </p:cNvPr>
          <p:cNvSpPr txBox="1"/>
          <p:nvPr/>
        </p:nvSpPr>
        <p:spPr>
          <a:xfrm>
            <a:off x="6905463" y="3730718"/>
            <a:ext cx="215347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 돌의 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2x2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상배방의 돌의 위치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2x2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041120-33CF-DEC5-C227-7E48BC2BCE2C}"/>
              </a:ext>
            </a:extLst>
          </p:cNvPr>
          <p:cNvSpPr txBox="1"/>
          <p:nvPr/>
        </p:nvSpPr>
        <p:spPr>
          <a:xfrm>
            <a:off x="3309398" y="3075621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”16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레이어</a:t>
            </a:r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 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FB54A40-C060-D407-4006-EDC3C208B191}"/>
              </a:ext>
            </a:extLst>
          </p:cNvPr>
          <p:cNvSpPr/>
          <p:nvPr/>
        </p:nvSpPr>
        <p:spPr>
          <a:xfrm>
            <a:off x="2221031" y="6239101"/>
            <a:ext cx="17491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듀얼 네트워크의 구조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604F408-6C08-F1F6-1156-50706678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13" y="4338787"/>
            <a:ext cx="2372300" cy="1906273"/>
          </a:xfrm>
          <a:prstGeom prst="rect">
            <a:avLst/>
          </a:prstGeom>
          <a:ln w="22225">
            <a:solidFill>
              <a:srgbClr val="171717"/>
            </a:solidFill>
          </a:ln>
        </p:spPr>
      </p:pic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2A2067C-1A8C-75A4-47B0-7C71CAC45456}"/>
              </a:ext>
            </a:extLst>
          </p:cNvPr>
          <p:cNvGrpSpPr/>
          <p:nvPr/>
        </p:nvGrpSpPr>
        <p:grpSpPr>
          <a:xfrm>
            <a:off x="6963246" y="2480551"/>
            <a:ext cx="3409481" cy="587289"/>
            <a:chOff x="6302971" y="2409062"/>
            <a:chExt cx="3409481" cy="58728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2F9E5C5-6373-2062-07E6-B51CF33BAB53}"/>
                </a:ext>
              </a:extLst>
            </p:cNvPr>
            <p:cNvSpPr txBox="1"/>
            <p:nvPr/>
          </p:nvSpPr>
          <p:spPr>
            <a:xfrm>
              <a:off x="7262678" y="2409062"/>
              <a:ext cx="69825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정책</a:t>
              </a:r>
              <a:endParaRPr lang="ko-KR" altLang="en-US" sz="1400" b="1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FD3DF7D-2A0E-4DD4-066D-C491A352E303}"/>
                </a:ext>
              </a:extLst>
            </p:cNvPr>
            <p:cNvGrpSpPr/>
            <p:nvPr/>
          </p:nvGrpSpPr>
          <p:grpSpPr>
            <a:xfrm>
              <a:off x="6302971" y="2425411"/>
              <a:ext cx="3409481" cy="570940"/>
              <a:chOff x="6302971" y="2425411"/>
              <a:chExt cx="3409481" cy="570940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15CA75D-306C-7C52-89C1-A12DB2621A57}"/>
                  </a:ext>
                </a:extLst>
              </p:cNvPr>
              <p:cNvSpPr txBox="1"/>
              <p:nvPr/>
            </p:nvSpPr>
            <p:spPr>
              <a:xfrm>
                <a:off x="8999972" y="2425411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가치</a:t>
                </a:r>
                <a:endParaRPr lang="ko-KR" altLang="en-US" sz="1400" b="1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AA2E4B8-2A34-51A1-1839-C40F17298203}"/>
                  </a:ext>
                </a:extLst>
              </p:cNvPr>
              <p:cNvSpPr txBox="1"/>
              <p:nvPr/>
            </p:nvSpPr>
            <p:spPr>
              <a:xfrm>
                <a:off x="6302971" y="2688574"/>
                <a:ext cx="2617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[0, 0, 0,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0.05</a:t>
                </a:r>
                <a:r>
                  <a:rPr lang="en-US" altLang="ko-KR" sz="1400"/>
                  <a:t>, 0 ,0 , </a:t>
                </a:r>
                <a:r>
                  <a:rPr lang="en-US" altLang="ko-KR" sz="1400" b="1">
                    <a:solidFill>
                      <a:srgbClr val="FF0000"/>
                    </a:solidFill>
                  </a:rPr>
                  <a:t>0.95 </a:t>
                </a:r>
                <a:r>
                  <a:rPr lang="en-US" altLang="ko-KR" sz="1400"/>
                  <a:t>, 0,0]</a:t>
                </a:r>
                <a:endParaRPr lang="ko-KR" altLang="en-US" sz="14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3253D77-FD7A-C14B-8241-AF0F64D68E22}"/>
                  </a:ext>
                </a:extLst>
              </p:cNvPr>
              <p:cNvSpPr txBox="1"/>
              <p:nvPr/>
            </p:nvSpPr>
            <p:spPr>
              <a:xfrm>
                <a:off x="9014193" y="2686986"/>
                <a:ext cx="698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/>
                  <a:t>[1,0]</a:t>
                </a:r>
                <a:endParaRPr lang="ko-KR" altLang="en-US" sz="1400"/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55B112-13D7-F9C6-593A-0649E891B52B}"/>
              </a:ext>
            </a:extLst>
          </p:cNvPr>
          <p:cNvSpPr/>
          <p:nvPr/>
        </p:nvSpPr>
        <p:spPr>
          <a:xfrm>
            <a:off x="5323392" y="2693328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53">
            <a:extLst>
              <a:ext uri="{FF2B5EF4-FFF2-40B4-BE49-F238E27FC236}">
                <a16:creationId xmlns:a16="http://schemas.microsoft.com/office/drawing/2014/main" id="{4CFB3FC5-9474-42EB-F8BD-6F354B94DF15}"/>
              </a:ext>
            </a:extLst>
          </p:cNvPr>
          <p:cNvSpPr/>
          <p:nvPr/>
        </p:nvSpPr>
        <p:spPr>
          <a:xfrm rot="2725382">
            <a:off x="2059657" y="6358872"/>
            <a:ext cx="186131" cy="122500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F03018-650D-22E5-3011-7D9AFBB3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468" y="4496900"/>
            <a:ext cx="1966557" cy="1531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5C0C39-5E3C-6E0C-96CD-C6E6EFFBE8C7}"/>
              </a:ext>
            </a:extLst>
          </p:cNvPr>
          <p:cNvSpPr/>
          <p:nvPr/>
        </p:nvSpPr>
        <p:spPr>
          <a:xfrm>
            <a:off x="6973910" y="2609801"/>
            <a:ext cx="3692954" cy="759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8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34705" y="232485"/>
              <a:ext cx="2922595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몬테카를로 트리 탐색 구조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70EDE9-5BBE-0DD9-418D-52EB5C2BDDAC}"/>
              </a:ext>
            </a:extLst>
          </p:cNvPr>
          <p:cNvGrpSpPr/>
          <p:nvPr/>
        </p:nvGrpSpPr>
        <p:grpSpPr>
          <a:xfrm>
            <a:off x="1251333" y="1569885"/>
            <a:ext cx="3035611" cy="369332"/>
            <a:chOff x="1086254" y="2580815"/>
            <a:chExt cx="3035611" cy="2757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B7F1E-EB62-289F-9E02-13D850CD3013}"/>
                </a:ext>
              </a:extLst>
            </p:cNvPr>
            <p:cNvSpPr txBox="1"/>
            <p:nvPr/>
          </p:nvSpPr>
          <p:spPr>
            <a:xfrm>
              <a:off x="1279420" y="2580815"/>
              <a:ext cx="2842445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알파제로의 몬테카를로 트리란</a:t>
              </a:r>
              <a:r>
                <a:rPr lang="en-US" altLang="ko-KR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모서리가 둥근 직사각형 53">
              <a:extLst>
                <a:ext uri="{FF2B5EF4-FFF2-40B4-BE49-F238E27FC236}">
                  <a16:creationId xmlns:a16="http://schemas.microsoft.com/office/drawing/2014/main" id="{7E103A26-E833-720E-A65C-54DE8E093350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665991-684D-DB9C-15CD-85AD55A7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2300287"/>
            <a:ext cx="7781925" cy="340042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9BCA075-68BF-5B02-7A84-CCBBE0D9914D}"/>
              </a:ext>
            </a:extLst>
          </p:cNvPr>
          <p:cNvSpPr/>
          <p:nvPr/>
        </p:nvSpPr>
        <p:spPr>
          <a:xfrm>
            <a:off x="2562065" y="2100232"/>
            <a:ext cx="2072640" cy="21466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30B19EC-239C-52F6-1CF3-7CB78C5525C5}"/>
              </a:ext>
            </a:extLst>
          </p:cNvPr>
          <p:cNvSpPr/>
          <p:nvPr/>
        </p:nvSpPr>
        <p:spPr>
          <a:xfrm>
            <a:off x="4308869" y="2139272"/>
            <a:ext cx="2072640" cy="21466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607B7F6-EA07-C64B-264B-48DA0F5923BD}"/>
              </a:ext>
            </a:extLst>
          </p:cNvPr>
          <p:cNvSpPr/>
          <p:nvPr/>
        </p:nvSpPr>
        <p:spPr>
          <a:xfrm>
            <a:off x="6096000" y="2139272"/>
            <a:ext cx="2072640" cy="21466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ECFBB1B-5A8E-44E3-BB46-63DE97C65645}"/>
              </a:ext>
            </a:extLst>
          </p:cNvPr>
          <p:cNvSpPr/>
          <p:nvPr/>
        </p:nvSpPr>
        <p:spPr>
          <a:xfrm>
            <a:off x="7903509" y="1949680"/>
            <a:ext cx="2072640" cy="22971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8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34704" y="232485"/>
              <a:ext cx="292259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몬테카를로 트리 탐색 수식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70EDE9-5BBE-0DD9-418D-52EB5C2BDDAC}"/>
              </a:ext>
            </a:extLst>
          </p:cNvPr>
          <p:cNvGrpSpPr/>
          <p:nvPr/>
        </p:nvGrpSpPr>
        <p:grpSpPr>
          <a:xfrm>
            <a:off x="1251333" y="1569885"/>
            <a:ext cx="1370091" cy="369332"/>
            <a:chOff x="1086254" y="2580815"/>
            <a:chExt cx="1370091" cy="2757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B7F1E-EB62-289F-9E02-13D850CD3013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아크 평갓값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모서리가 둥근 직사각형 53">
              <a:extLst>
                <a:ext uri="{FF2B5EF4-FFF2-40B4-BE49-F238E27FC236}">
                  <a16:creationId xmlns:a16="http://schemas.microsoft.com/office/drawing/2014/main" id="{7E103A26-E833-720E-A65C-54DE8E093350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/>
              <p:nvPr/>
            </p:nvSpPr>
            <p:spPr>
              <a:xfrm>
                <a:off x="2499624" y="2876252"/>
                <a:ext cx="7192752" cy="1105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아크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평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갓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𝑝𝑢𝑐𝑡</m:t>
                          </m:r>
                        </m:sub>
                      </m:sSub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(1+1)</m:t>
                          </m:r>
                        </m:den>
                      </m:f>
                    </m:oMath>
                  </m:oMathPara>
                </a14:m>
                <a:endParaRPr lang="ko-KR" altLang="en-US" sz="32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624" y="2876252"/>
                <a:ext cx="7192752" cy="1105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D69387C-CCFD-0F21-D20B-C650C15CD97A}"/>
              </a:ext>
            </a:extLst>
          </p:cNvPr>
          <p:cNvSpPr txBox="1"/>
          <p:nvPr/>
        </p:nvSpPr>
        <p:spPr>
          <a:xfrm>
            <a:off x="4862228" y="4275897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성공률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DA7E9FF-3158-16C2-1AB2-8C46ECAE3B53}"/>
              </a:ext>
            </a:extLst>
          </p:cNvPr>
          <p:cNvGrpSpPr/>
          <p:nvPr/>
        </p:nvGrpSpPr>
        <p:grpSpPr>
          <a:xfrm>
            <a:off x="5306793" y="3917787"/>
            <a:ext cx="382905" cy="154818"/>
            <a:chOff x="5274408" y="3982557"/>
            <a:chExt cx="382905" cy="15481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2DFF81C-E693-E80E-7AA1-42FBAED6796A}"/>
                </a:ext>
              </a:extLst>
            </p:cNvPr>
            <p:cNvCxnSpPr>
              <a:cxnSpLocks/>
            </p:cNvCxnSpPr>
            <p:nvPr/>
          </p:nvCxnSpPr>
          <p:spPr>
            <a:xfrm>
              <a:off x="528012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F12E454-5CAF-AC5B-AA93-0A4BED36341B}"/>
                </a:ext>
              </a:extLst>
            </p:cNvPr>
            <p:cNvCxnSpPr>
              <a:cxnSpLocks/>
            </p:cNvCxnSpPr>
            <p:nvPr/>
          </p:nvCxnSpPr>
          <p:spPr>
            <a:xfrm>
              <a:off x="5274408" y="4125945"/>
              <a:ext cx="37909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43A5CEB-BFF8-CE12-78E9-3B13445B92C6}"/>
                </a:ext>
              </a:extLst>
            </p:cNvPr>
            <p:cNvCxnSpPr>
              <a:cxnSpLocks/>
            </p:cNvCxnSpPr>
            <p:nvPr/>
          </p:nvCxnSpPr>
          <p:spPr>
            <a:xfrm>
              <a:off x="565731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55E7B8F-24FC-C765-48D2-B65EE9050D0D}"/>
              </a:ext>
            </a:extLst>
          </p:cNvPr>
          <p:cNvSpPr txBox="1"/>
          <p:nvPr/>
        </p:nvSpPr>
        <p:spPr>
          <a:xfrm>
            <a:off x="5945311" y="4275897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밸런스 조정 정수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306CD33-55EB-AF03-77DE-5B759D22FC87}"/>
              </a:ext>
            </a:extLst>
          </p:cNvPr>
          <p:cNvGrpSpPr/>
          <p:nvPr/>
        </p:nvGrpSpPr>
        <p:grpSpPr>
          <a:xfrm>
            <a:off x="6096000" y="3893472"/>
            <a:ext cx="979706" cy="154818"/>
            <a:chOff x="6096000" y="3893472"/>
            <a:chExt cx="979706" cy="15481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A61027A-1100-10E4-FEB2-A75324FD4FA1}"/>
                </a:ext>
              </a:extLst>
            </p:cNvPr>
            <p:cNvCxnSpPr>
              <a:cxnSpLocks/>
            </p:cNvCxnSpPr>
            <p:nvPr/>
          </p:nvCxnSpPr>
          <p:spPr>
            <a:xfrm>
              <a:off x="6106812" y="3893472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60EF896-D767-1DF3-57F6-39CC5965691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36860"/>
              <a:ext cx="96995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91E83EB-5976-DF5E-F7E4-697B47AB93B0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06" y="3893472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8AD893-5305-EF7B-DD19-6DBCF41C723B}"/>
              </a:ext>
            </a:extLst>
          </p:cNvPr>
          <p:cNvGrpSpPr/>
          <p:nvPr/>
        </p:nvGrpSpPr>
        <p:grpSpPr>
          <a:xfrm>
            <a:off x="8071721" y="3880210"/>
            <a:ext cx="1642280" cy="237868"/>
            <a:chOff x="8071721" y="3880210"/>
            <a:chExt cx="1642280" cy="237868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98FB42-87EA-F461-5C9B-A83D844516B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773" y="3880210"/>
              <a:ext cx="0" cy="2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43A4172-4538-019F-57C2-2CF4EBD1B04E}"/>
                </a:ext>
              </a:extLst>
            </p:cNvPr>
            <p:cNvCxnSpPr>
              <a:cxnSpLocks/>
            </p:cNvCxnSpPr>
            <p:nvPr/>
          </p:nvCxnSpPr>
          <p:spPr>
            <a:xfrm>
              <a:off x="8071721" y="4110677"/>
              <a:ext cx="164102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B1FA481-F76B-A1DD-A53D-D8DBAA27BD07}"/>
                </a:ext>
              </a:extLst>
            </p:cNvPr>
            <p:cNvCxnSpPr>
              <a:cxnSpLocks/>
            </p:cNvCxnSpPr>
            <p:nvPr/>
          </p:nvCxnSpPr>
          <p:spPr>
            <a:xfrm>
              <a:off x="9714001" y="3880210"/>
              <a:ext cx="0" cy="2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C239315-5103-B61B-EC67-0F9D1E5792B0}"/>
              </a:ext>
            </a:extLst>
          </p:cNvPr>
          <p:cNvSpPr txBox="1"/>
          <p:nvPr/>
        </p:nvSpPr>
        <p:spPr>
          <a:xfrm>
            <a:off x="8256567" y="4275897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바이어스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D3F2BF6-CEFF-7BC9-06FD-7AE8678C804B}"/>
              </a:ext>
            </a:extLst>
          </p:cNvPr>
          <p:cNvGrpSpPr/>
          <p:nvPr/>
        </p:nvGrpSpPr>
        <p:grpSpPr>
          <a:xfrm rot="10800000">
            <a:off x="7444976" y="3076306"/>
            <a:ext cx="382905" cy="154818"/>
            <a:chOff x="5274408" y="3982557"/>
            <a:chExt cx="382905" cy="15481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6446E71-6A32-4DAC-C318-47DEA9638A76}"/>
                </a:ext>
              </a:extLst>
            </p:cNvPr>
            <p:cNvCxnSpPr>
              <a:cxnSpLocks/>
            </p:cNvCxnSpPr>
            <p:nvPr/>
          </p:nvCxnSpPr>
          <p:spPr>
            <a:xfrm>
              <a:off x="528012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65629D1-04DE-A0C9-51C9-DF6823BFA823}"/>
                </a:ext>
              </a:extLst>
            </p:cNvPr>
            <p:cNvCxnSpPr>
              <a:cxnSpLocks/>
            </p:cNvCxnSpPr>
            <p:nvPr/>
          </p:nvCxnSpPr>
          <p:spPr>
            <a:xfrm>
              <a:off x="5274408" y="4125945"/>
              <a:ext cx="379095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4B3B9EF-FB4D-7372-5563-D1C0A3CEBC63}"/>
                </a:ext>
              </a:extLst>
            </p:cNvPr>
            <p:cNvCxnSpPr>
              <a:cxnSpLocks/>
            </p:cNvCxnSpPr>
            <p:nvPr/>
          </p:nvCxnSpPr>
          <p:spPr>
            <a:xfrm>
              <a:off x="5657313" y="3982557"/>
              <a:ext cx="0" cy="15481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D334A5D-25CA-5A26-0E2A-7CE7BEDE2646}"/>
              </a:ext>
            </a:extLst>
          </p:cNvPr>
          <p:cNvSpPr txBox="1"/>
          <p:nvPr/>
        </p:nvSpPr>
        <p:spPr>
          <a:xfrm>
            <a:off x="7002665" y="2689848"/>
            <a:ext cx="127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수의 확률 분포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4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127261" y="1417470"/>
            <a:ext cx="3967686" cy="3967686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-572478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1152447" y="3139704"/>
            <a:ext cx="20842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" panose="02020603020101020101" pitchFamily="18" charset="-127"/>
                <a:ea typeface="나눔명조" panose="02020603020101020101" pitchFamily="18" charset="-127"/>
              </a:rPr>
              <a:t>CONTENTS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0050" y="1314208"/>
            <a:ext cx="239046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Part.1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강화학습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0050" y="2628820"/>
            <a:ext cx="2773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Part.2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Alphazero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10050" y="5258044"/>
            <a:ext cx="43813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Part.4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시연 및 파트 설명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C53F2-77D1-3062-531F-281D7CDA5614}"/>
              </a:ext>
            </a:extLst>
          </p:cNvPr>
          <p:cNvSpPr txBox="1"/>
          <p:nvPr/>
        </p:nvSpPr>
        <p:spPr>
          <a:xfrm>
            <a:off x="5635890" y="3943432"/>
            <a:ext cx="24353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l"/>
            <a:r>
              <a:rPr lang="en-US" altLang="ko-KR" spc="0">
                <a:solidFill>
                  <a:schemeClr val="bg1"/>
                </a:solidFill>
                <a:highlight>
                  <a:srgbClr val="171717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Part.3</a:t>
            </a:r>
            <a:r>
              <a:rPr lang="en-US" altLang="ko-KR" spc="0">
                <a:solidFill>
                  <a:srgbClr val="17171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API &amp; UI</a:t>
            </a:r>
            <a:endParaRPr lang="en-US" altLang="ko-KR" spc="0" dirty="0">
              <a:solidFill>
                <a:srgbClr val="17171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1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65861" y="80212"/>
            <a:ext cx="12602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Alpha_Zero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634704" y="232485"/>
              <a:ext cx="2922596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몬테카를로 트리 탐색 수식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70EDE9-5BBE-0DD9-418D-52EB5C2BDDAC}"/>
              </a:ext>
            </a:extLst>
          </p:cNvPr>
          <p:cNvGrpSpPr/>
          <p:nvPr/>
        </p:nvGrpSpPr>
        <p:grpSpPr>
          <a:xfrm>
            <a:off x="1251333" y="1569885"/>
            <a:ext cx="1370091" cy="369332"/>
            <a:chOff x="1086254" y="2580815"/>
            <a:chExt cx="1370091" cy="2757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B7F1E-EB62-289F-9E02-13D850CD3013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2757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아크 평갓값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모서리가 둥근 직사각형 53">
              <a:extLst>
                <a:ext uri="{FF2B5EF4-FFF2-40B4-BE49-F238E27FC236}">
                  <a16:creationId xmlns:a16="http://schemas.microsoft.com/office/drawing/2014/main" id="{7E103A26-E833-720E-A65C-54DE8E093350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/>
              <p:nvPr/>
            </p:nvSpPr>
            <p:spPr>
              <a:xfrm>
                <a:off x="2824986" y="5312593"/>
                <a:ext cx="7192752" cy="1105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아크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평</m:t>
                      </m:r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갓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𝑝𝑢𝑐𝑡</m:t>
                          </m:r>
                        </m:sub>
                      </m:sSub>
                      <m:r>
                        <a:rPr lang="en-US" altLang="ko-K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(1+1)</m:t>
                          </m:r>
                        </m:den>
                      </m:f>
                    </m:oMath>
                  </m:oMathPara>
                </a14:m>
                <a:endParaRPr lang="ko-KR" altLang="en-US" sz="32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73EC46-040E-D978-84AF-63525790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986" y="5312593"/>
                <a:ext cx="7192752" cy="1105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E7F622D-922B-9FE6-6E10-7912D37DE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849165"/>
              </p:ext>
            </p:extLst>
          </p:nvPr>
        </p:nvGraphicFramePr>
        <p:xfrm>
          <a:off x="3460654" y="1807571"/>
          <a:ext cx="6530975" cy="349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0D00D6-7363-6BCE-B9F5-5F9BD16B5F37}"/>
              </a:ext>
            </a:extLst>
          </p:cNvPr>
          <p:cNvCxnSpPr>
            <a:cxnSpLocks/>
          </p:cNvCxnSpPr>
          <p:nvPr/>
        </p:nvCxnSpPr>
        <p:spPr>
          <a:xfrm>
            <a:off x="3790950" y="3049493"/>
            <a:ext cx="843754" cy="37950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69387C-CCFD-0F21-D20B-C650C15CD97A}"/>
              </a:ext>
            </a:extLst>
          </p:cNvPr>
          <p:cNvSpPr txBox="1"/>
          <p:nvPr/>
        </p:nvSpPr>
        <p:spPr>
          <a:xfrm>
            <a:off x="2824986" y="2526273"/>
            <a:ext cx="127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시행 횟수가 가장 </a:t>
            </a:r>
            <a:endParaRPr lang="en-US" altLang="ko-KR" sz="1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행동을 선택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51161B-790B-A451-66D7-9BBD09D05342}"/>
              </a:ext>
            </a:extLst>
          </p:cNvPr>
          <p:cNvSpPr/>
          <p:nvPr/>
        </p:nvSpPr>
        <p:spPr>
          <a:xfrm>
            <a:off x="7813040" y="2577656"/>
            <a:ext cx="2072640" cy="19638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88371-4B24-C7BD-AA21-CE168AB0A565}"/>
              </a:ext>
            </a:extLst>
          </p:cNvPr>
          <p:cNvSpPr txBox="1"/>
          <p:nvPr/>
        </p:nvSpPr>
        <p:spPr>
          <a:xfrm>
            <a:off x="9885680" y="2787883"/>
            <a:ext cx="1271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누계가치</a:t>
            </a:r>
            <a:endParaRPr lang="en-US" altLang="ko-KR" sz="14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 :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시행횟수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E7717E-746F-A324-E6F5-84A4F519CBAA}"/>
              </a:ext>
            </a:extLst>
          </p:cNvPr>
          <p:cNvSpPr/>
          <p:nvPr/>
        </p:nvSpPr>
        <p:spPr>
          <a:xfrm>
            <a:off x="2824986" y="1939216"/>
            <a:ext cx="7192752" cy="33653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F4E74-8506-C2C5-0FC6-EDF3AB6BE40B}"/>
              </a:ext>
            </a:extLst>
          </p:cNvPr>
          <p:cNvSpPr txBox="1"/>
          <p:nvPr/>
        </p:nvSpPr>
        <p:spPr>
          <a:xfrm>
            <a:off x="5465861" y="1751883"/>
            <a:ext cx="15847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몬테카를로 트리</a:t>
            </a:r>
          </a:p>
        </p:txBody>
      </p:sp>
    </p:spTree>
    <p:extLst>
      <p:ext uri="{BB962C8B-B14F-4D97-AF65-F5344CB8AC3E}">
        <p14:creationId xmlns:p14="http://schemas.microsoft.com/office/powerpoint/2010/main" val="401767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 rot="2725382">
            <a:off x="9715168" y="3254587"/>
            <a:ext cx="1262240" cy="1262240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2725382">
            <a:off x="916857" y="3254586"/>
            <a:ext cx="1262240" cy="1262240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45397" y="80212"/>
            <a:ext cx="90120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Strategy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16582" y="1944367"/>
            <a:ext cx="4491124" cy="3899084"/>
            <a:chOff x="3229559" y="1416507"/>
            <a:chExt cx="5065170" cy="4397456"/>
          </a:xfrm>
        </p:grpSpPr>
        <p:sp>
          <p:nvSpPr>
            <p:cNvPr id="4" name="모서리가 둥근 직사각형 3"/>
            <p:cNvSpPr/>
            <p:nvPr/>
          </p:nvSpPr>
          <p:spPr>
            <a:xfrm rot="2725382">
              <a:off x="3897273" y="1416507"/>
              <a:ext cx="4397456" cy="4397456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 rot="2725382">
              <a:off x="3229559" y="2542759"/>
              <a:ext cx="2144954" cy="2144954"/>
            </a:xfrm>
            <a:prstGeom prst="roundRect">
              <a:avLst>
                <a:gd name="adj" fmla="val 7022"/>
              </a:avLst>
            </a:prstGeom>
            <a:solidFill>
              <a:srgbClr val="FDFDFD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5739" y="3639351"/>
            <a:ext cx="13644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셀프 플레이</a:t>
            </a:r>
            <a:endParaRPr lang="en-US" altLang="ko-KR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3235" y="3492834"/>
            <a:ext cx="1989647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en-US" altLang="ko-KR" sz="1600">
                <a:solidFill>
                  <a:srgbClr val="FDFD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solidFill>
                  <a:srgbClr val="FDFDF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 학습 사이클 반복시</a:t>
            </a:r>
            <a:endParaRPr lang="en-US" altLang="ko-KR" sz="1600" dirty="0">
              <a:solidFill>
                <a:srgbClr val="FDFDF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강화 학습을 완료한다</a:t>
            </a:r>
            <a:endParaRPr lang="ko-KR" altLang="en-US" sz="18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05116" y="3616202"/>
            <a:ext cx="108234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en-US" altLang="ko-KR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완료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8843270" y="3723266"/>
            <a:ext cx="386862" cy="333502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 flipH="1">
            <a:off x="2660030" y="3723267"/>
            <a:ext cx="386862" cy="333502"/>
          </a:xfrm>
          <a:prstGeom prst="triangle">
            <a:avLst/>
          </a:prstGeom>
          <a:solidFill>
            <a:srgbClr val="171717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7534" y="3536222"/>
            <a:ext cx="2021707" cy="8925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회  미만의 학습 사이클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셀프 플레이 파트의 </a:t>
            </a:r>
            <a:endParaRPr lang="en-US" altLang="ko-KR" sz="180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입력으로 돌아간다</a:t>
            </a:r>
            <a:r>
              <a:rPr lang="en-US" altLang="ko-KR" sz="18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8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42105" y="232485"/>
              <a:ext cx="270779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신규파라미터 평가 파트 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96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18919" r="3473" b="18919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2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950495" y="3075057"/>
            <a:ext cx="229101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Part3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281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 rot="2725382">
            <a:off x="8031642" y="176301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961916" y="3490634"/>
            <a:ext cx="121700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움직임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2961919" y="4525898"/>
            <a:ext cx="12170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기물마다의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 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650806" y="3490634"/>
            <a:ext cx="88357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승패 여부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468067" y="4525898"/>
            <a:ext cx="124906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  조건과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비겼을 때 조건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ectangle 304"/>
          <p:cNvSpPr>
            <a:spLocks noChangeArrowheads="1"/>
          </p:cNvSpPr>
          <p:nvPr/>
        </p:nvSpPr>
        <p:spPr bwMode="auto">
          <a:xfrm>
            <a:off x="7892016" y="3490634"/>
            <a:ext cx="1447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초기 배치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ectangle 304"/>
          <p:cNvSpPr>
            <a:spLocks noChangeArrowheads="1"/>
          </p:cNvSpPr>
          <p:nvPr/>
        </p:nvSpPr>
        <p:spPr bwMode="auto">
          <a:xfrm>
            <a:off x="7673207" y="4525898"/>
            <a:ext cx="18854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 와 상의 경우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배치 모드 제공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 rot="2725382">
            <a:off x="8569261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2725382">
            <a:off x="8569261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720738" y="232485"/>
              <a:ext cx="750525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래픽 2" descr="메달 윤곽선">
            <a:extLst>
              <a:ext uri="{FF2B5EF4-FFF2-40B4-BE49-F238E27FC236}">
                <a16:creationId xmlns:a16="http://schemas.microsoft.com/office/drawing/2014/main" id="{2DDB851A-A81D-5442-6862-C5620CF5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4657" y="1947046"/>
            <a:ext cx="862686" cy="862686"/>
          </a:xfrm>
          <a:prstGeom prst="rect">
            <a:avLst/>
          </a:prstGeom>
        </p:spPr>
      </p:pic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pic>
        <p:nvPicPr>
          <p:cNvPr id="8" name="그래픽 7" descr="이진수 단색으로 채워진">
            <a:extLst>
              <a:ext uri="{FF2B5EF4-FFF2-40B4-BE49-F238E27FC236}">
                <a16:creationId xmlns:a16="http://schemas.microsoft.com/office/drawing/2014/main" id="{2423DD7B-2526-4206-A118-CC95FBC7E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9998" y="1959178"/>
            <a:ext cx="719559" cy="7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05937" y="232485"/>
              <a:ext cx="1180131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028AAD-BC53-7C90-DB9D-7E8E0116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41" y="3429000"/>
            <a:ext cx="3594404" cy="3024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CDDD29-44AE-BE73-B3C1-CC3411DC4EB7}"/>
              </a:ext>
            </a:extLst>
          </p:cNvPr>
          <p:cNvGrpSpPr/>
          <p:nvPr/>
        </p:nvGrpSpPr>
        <p:grpSpPr>
          <a:xfrm>
            <a:off x="3464569" y="1351197"/>
            <a:ext cx="2342456" cy="2145683"/>
            <a:chOff x="4185952" y="1351823"/>
            <a:chExt cx="2342456" cy="2145683"/>
          </a:xfrm>
        </p:grpSpPr>
        <p:pic>
          <p:nvPicPr>
            <p:cNvPr id="42" name="그림 4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53D06B6-1107-F25A-2621-C789EB36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832" y="2008173"/>
              <a:ext cx="888889" cy="787302"/>
            </a:xfrm>
            <a:prstGeom prst="rect">
              <a:avLst/>
            </a:prstGeom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39A26F5-B4EA-1FC3-4A8B-06D276336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312" y="1596526"/>
              <a:ext cx="585656" cy="49926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D8F033B4-DABB-38FC-3BB1-DC3C69F2C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8276" y="1351823"/>
              <a:ext cx="0" cy="593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E764A6B2-40C6-BE1D-87DA-4FA166F0A5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5859" y="1596526"/>
              <a:ext cx="513320" cy="50547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F2022D6-D3A2-E302-C10B-CCD07E49D3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5952" y="2360918"/>
              <a:ext cx="67981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18E37D68-05B7-5E98-EACF-24C95E97C300}"/>
                </a:ext>
              </a:extLst>
            </p:cNvPr>
            <p:cNvCxnSpPr>
              <a:cxnSpLocks/>
            </p:cNvCxnSpPr>
            <p:nvPr/>
          </p:nvCxnSpPr>
          <p:spPr>
            <a:xfrm>
              <a:off x="5792721" y="2359634"/>
              <a:ext cx="735687" cy="12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F159766A-1512-633C-0C9C-BFADFBF718FF}"/>
                </a:ext>
              </a:extLst>
            </p:cNvPr>
            <p:cNvCxnSpPr>
              <a:cxnSpLocks/>
            </p:cNvCxnSpPr>
            <p:nvPr/>
          </p:nvCxnSpPr>
          <p:spPr>
            <a:xfrm>
              <a:off x="5696312" y="2677716"/>
              <a:ext cx="585656" cy="3766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EB2F0CF5-B407-DB08-77D0-2EB6E37A7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5460" y="2677716"/>
              <a:ext cx="532331" cy="54509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0E811EF8-4A0A-ABBB-D08C-C9292A5913CD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H="1">
              <a:off x="5348276" y="2795475"/>
              <a:ext cx="1" cy="7020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2B018B3E-8DAD-CB48-5871-481666040E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5066" y="1585281"/>
            <a:ext cx="5687658" cy="1250334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591C4D90-11E7-2EE7-032E-821ADCD2F5E9}"/>
              </a:ext>
            </a:extLst>
          </p:cNvPr>
          <p:cNvSpPr/>
          <p:nvPr/>
        </p:nvSpPr>
        <p:spPr>
          <a:xfrm>
            <a:off x="3464569" y="4063152"/>
            <a:ext cx="2342456" cy="1804526"/>
          </a:xfrm>
          <a:prstGeom prst="rect">
            <a:avLst/>
          </a:prstGeom>
          <a:solidFill>
            <a:schemeClr val="bg1"/>
          </a:solidFill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355414A-94CE-608D-11F0-8A31C1F4DE7C}"/>
              </a:ext>
            </a:extLst>
          </p:cNvPr>
          <p:cNvCxnSpPr/>
          <p:nvPr/>
        </p:nvCxnSpPr>
        <p:spPr>
          <a:xfrm>
            <a:off x="3464569" y="4063152"/>
            <a:ext cx="2342456" cy="180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E773B35-9594-DBCA-0E1C-A1CB9DC145E4}"/>
              </a:ext>
            </a:extLst>
          </p:cNvPr>
          <p:cNvCxnSpPr/>
          <p:nvPr/>
        </p:nvCxnSpPr>
        <p:spPr>
          <a:xfrm flipV="1">
            <a:off x="3459097" y="4063152"/>
            <a:ext cx="2347927" cy="18032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17A83A1-5CF2-1063-EA75-B952B342B1C9}"/>
              </a:ext>
            </a:extLst>
          </p:cNvPr>
          <p:cNvCxnSpPr>
            <a:cxnSpLocks/>
            <a:stCxn id="74" idx="2"/>
            <a:endCxn id="74" idx="0"/>
          </p:cNvCxnSpPr>
          <p:nvPr/>
        </p:nvCxnSpPr>
        <p:spPr>
          <a:xfrm flipV="1">
            <a:off x="4635797" y="4063152"/>
            <a:ext cx="0" cy="18045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6C67DF5-3FBA-6D67-2F4C-3D256FC22740}"/>
              </a:ext>
            </a:extLst>
          </p:cNvPr>
          <p:cNvCxnSpPr>
            <a:cxnSpLocks/>
          </p:cNvCxnSpPr>
          <p:nvPr/>
        </p:nvCxnSpPr>
        <p:spPr>
          <a:xfrm flipH="1" flipV="1">
            <a:off x="3464569" y="4061924"/>
            <a:ext cx="2342455" cy="18045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8FA0346-2277-FDDD-A5BC-AF2D33EB44E2}"/>
              </a:ext>
            </a:extLst>
          </p:cNvPr>
          <p:cNvCxnSpPr>
            <a:cxnSpLocks/>
            <a:endCxn id="74" idx="3"/>
          </p:cNvCxnSpPr>
          <p:nvPr/>
        </p:nvCxnSpPr>
        <p:spPr>
          <a:xfrm>
            <a:off x="3464569" y="4964187"/>
            <a:ext cx="2342456" cy="12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 descr="텍스트이(가) 표시된 사진&#10;&#10;자동 생성된 설명">
            <a:extLst>
              <a:ext uri="{FF2B5EF4-FFF2-40B4-BE49-F238E27FC236}">
                <a16:creationId xmlns:a16="http://schemas.microsoft.com/office/drawing/2014/main" id="{AA554540-0875-DAF4-B99B-69507813F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93" y="4570536"/>
            <a:ext cx="888889" cy="78730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E0A3B2B-DFB0-1E3B-B261-005A200C9FB4}"/>
              </a:ext>
            </a:extLst>
          </p:cNvPr>
          <p:cNvSpPr txBox="1"/>
          <p:nvPr/>
        </p:nvSpPr>
        <p:spPr>
          <a:xfrm>
            <a:off x="3566578" y="3533840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 밖에서의 모든기물의 움직임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1C1195-461E-1D9F-7737-244EA3D260F8}"/>
              </a:ext>
            </a:extLst>
          </p:cNvPr>
          <p:cNvSpPr txBox="1"/>
          <p:nvPr/>
        </p:nvSpPr>
        <p:spPr>
          <a:xfrm>
            <a:off x="3776512" y="5966867"/>
            <a:ext cx="171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궁 안에서 기물의 움직임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644473B-43A8-ACD9-6345-E4A6496CA674}"/>
              </a:ext>
            </a:extLst>
          </p:cNvPr>
          <p:cNvSpPr txBox="1"/>
          <p:nvPr/>
        </p:nvSpPr>
        <p:spPr>
          <a:xfrm>
            <a:off x="6096000" y="122530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방향정수 선언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743BBFC-2A38-727D-F488-93BAED92DCA8}"/>
              </a:ext>
            </a:extLst>
          </p:cNvPr>
          <p:cNvCxnSpPr>
            <a:cxnSpLocks/>
          </p:cNvCxnSpPr>
          <p:nvPr/>
        </p:nvCxnSpPr>
        <p:spPr>
          <a:xfrm>
            <a:off x="6560484" y="3350965"/>
            <a:ext cx="0" cy="12159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AA48DD3-7243-869A-52F8-B839511D5810}"/>
              </a:ext>
            </a:extLst>
          </p:cNvPr>
          <p:cNvSpPr txBox="1"/>
          <p:nvPr/>
        </p:nvSpPr>
        <p:spPr>
          <a:xfrm>
            <a:off x="6648035" y="3687728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89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30EB4E88-842A-A697-0D53-365517944387}"/>
              </a:ext>
            </a:extLst>
          </p:cNvPr>
          <p:cNvSpPr/>
          <p:nvPr/>
        </p:nvSpPr>
        <p:spPr>
          <a:xfrm>
            <a:off x="8207148" y="5100469"/>
            <a:ext cx="963038" cy="936144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EDA8BB-9A5B-A178-327E-A5184181E872}"/>
              </a:ext>
            </a:extLst>
          </p:cNvPr>
          <p:cNvSpPr/>
          <p:nvPr/>
        </p:nvSpPr>
        <p:spPr>
          <a:xfrm>
            <a:off x="252920" y="1201161"/>
            <a:ext cx="3278220" cy="1606109"/>
          </a:xfrm>
          <a:prstGeom prst="ellipse">
            <a:avLst/>
          </a:prstGeom>
          <a:solidFill>
            <a:srgbClr val="FBFBFB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46251" y="232485"/>
              <a:ext cx="169950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동작 구현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9FD51-8996-DA60-CE4C-FA0EF71D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6" y="2835615"/>
            <a:ext cx="888889" cy="787302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708B7C8-A016-1631-E735-E423C9907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7" y="1814577"/>
            <a:ext cx="888889" cy="787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028AAD-BC53-7C90-DB9D-7E8E01164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23" y="1456352"/>
            <a:ext cx="5669688" cy="4771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33A5054-7687-B898-1F31-67A52BB0D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5" y="3871244"/>
            <a:ext cx="888889" cy="7873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B12D82E-DA5E-18D8-EC5E-7AF938A9A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87" y="4906873"/>
            <a:ext cx="888889" cy="787302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591D70F-A704-D2ED-F4B4-87F47AAE5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2835615"/>
            <a:ext cx="888889" cy="787302"/>
          </a:xfrm>
          <a:prstGeom prst="rect">
            <a:avLst/>
          </a:prstGeom>
        </p:spPr>
      </p:pic>
      <p:pic>
        <p:nvPicPr>
          <p:cNvPr id="29" name="그림 2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CC5184C-FDEB-1E66-EFE0-92B40F9793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9" y="3871244"/>
            <a:ext cx="888889" cy="78730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388B380-8186-C104-2C20-4F9FF7DA1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8" y="4906873"/>
            <a:ext cx="888889" cy="78730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3C0F5EF9-BE8E-7268-875F-BD74C20B61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87" y="1814577"/>
            <a:ext cx="888889" cy="7873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BCF1F0-F2C7-7A58-AEA8-BD05FCDA0E19}"/>
              </a:ext>
            </a:extLst>
          </p:cNvPr>
          <p:cNvSpPr txBox="1"/>
          <p:nvPr/>
        </p:nvSpPr>
        <p:spPr>
          <a:xfrm>
            <a:off x="1337025" y="1351604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5B1E-2CB5-34D3-430E-B94FB3B5A6FA}"/>
              </a:ext>
            </a:extLst>
          </p:cNvPr>
          <p:cNvSpPr txBox="1"/>
          <p:nvPr/>
        </p:nvSpPr>
        <p:spPr>
          <a:xfrm>
            <a:off x="2400797" y="1351197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50F1E-B7AB-2735-86FA-D1A544835C21}"/>
              </a:ext>
            </a:extLst>
          </p:cNvPr>
          <p:cNvSpPr txBox="1"/>
          <p:nvPr/>
        </p:nvSpPr>
        <p:spPr>
          <a:xfrm>
            <a:off x="586064" y="2008173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왕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DA1868-0CDC-5F4C-47EF-6FB4FF2FA55E}"/>
              </a:ext>
            </a:extLst>
          </p:cNvPr>
          <p:cNvSpPr txBox="1"/>
          <p:nvPr/>
        </p:nvSpPr>
        <p:spPr>
          <a:xfrm>
            <a:off x="586064" y="3029211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B73C0F-F517-F3FC-1F04-18F9E1CCDDCE}"/>
              </a:ext>
            </a:extLst>
          </p:cNvPr>
          <p:cNvSpPr txBox="1"/>
          <p:nvPr/>
        </p:nvSpPr>
        <p:spPr>
          <a:xfrm>
            <a:off x="586064" y="4064840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D09D66-C0D5-623D-26C6-2081CDB13FFC}"/>
              </a:ext>
            </a:extLst>
          </p:cNvPr>
          <p:cNvSpPr txBox="1"/>
          <p:nvPr/>
        </p:nvSpPr>
        <p:spPr>
          <a:xfrm>
            <a:off x="586064" y="5100469"/>
            <a:ext cx="399468" cy="40011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r>
              <a:rPr lang="ko-KR" altLang="en-US" sz="200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</a:t>
            </a:r>
            <a:endParaRPr lang="en-US" altLang="ko-KR" sz="2000" dirty="0"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0A8E67-7DEB-A5C9-DCC4-FEA2383879F1}"/>
              </a:ext>
            </a:extLst>
          </p:cNvPr>
          <p:cNvGrpSpPr/>
          <p:nvPr/>
        </p:nvGrpSpPr>
        <p:grpSpPr>
          <a:xfrm>
            <a:off x="7517439" y="4562230"/>
            <a:ext cx="2342456" cy="2145683"/>
            <a:chOff x="4185952" y="1351823"/>
            <a:chExt cx="2342456" cy="2145683"/>
          </a:xfrm>
        </p:grpSpPr>
        <p:pic>
          <p:nvPicPr>
            <p:cNvPr id="9" name="그림 8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9230DA2-5574-69A3-6213-23F2A182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832" y="2008173"/>
              <a:ext cx="888889" cy="787302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9471A98-545B-0FE5-2492-87C51E055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312" y="1696466"/>
              <a:ext cx="660950" cy="39932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5D05456-717C-6FAE-272D-D546EA23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8276" y="1351823"/>
              <a:ext cx="0" cy="5930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DAFFD2B-DB25-8A01-F8C0-4DB11A6471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1730" y="1696466"/>
              <a:ext cx="627449" cy="40553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0BB8AD5-0F4E-3525-7B19-DB3AC19F6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5952" y="2360918"/>
              <a:ext cx="67981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9956A51-7BDF-8C14-2C60-3F119C8B2434}"/>
                </a:ext>
              </a:extLst>
            </p:cNvPr>
            <p:cNvCxnSpPr>
              <a:cxnSpLocks/>
            </p:cNvCxnSpPr>
            <p:nvPr/>
          </p:nvCxnSpPr>
          <p:spPr>
            <a:xfrm>
              <a:off x="5792721" y="2359634"/>
              <a:ext cx="735687" cy="122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5934A16-630E-27FF-71FD-C835D96370C4}"/>
                </a:ext>
              </a:extLst>
            </p:cNvPr>
            <p:cNvCxnSpPr>
              <a:cxnSpLocks/>
            </p:cNvCxnSpPr>
            <p:nvPr/>
          </p:nvCxnSpPr>
          <p:spPr>
            <a:xfrm>
              <a:off x="5696312" y="2677716"/>
              <a:ext cx="544218" cy="4640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3BB975A-F960-B6D8-B4F6-3BAECE299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1730" y="2677716"/>
              <a:ext cx="606061" cy="4640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68E1F55-B268-CEC4-E9A3-40A0299E1660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348276" y="2795475"/>
              <a:ext cx="1" cy="7020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DE0EF5-1023-2195-4C16-B06A6E809BA5}"/>
              </a:ext>
            </a:extLst>
          </p:cNvPr>
          <p:cNvCxnSpPr>
            <a:cxnSpLocks/>
          </p:cNvCxnSpPr>
          <p:nvPr/>
        </p:nvCxnSpPr>
        <p:spPr>
          <a:xfrm>
            <a:off x="3733665" y="4159685"/>
            <a:ext cx="146982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5C7468F-95B0-7BEF-2BC4-09A07E8100E0}"/>
              </a:ext>
            </a:extLst>
          </p:cNvPr>
          <p:cNvSpPr txBox="1"/>
          <p:nvPr/>
        </p:nvSpPr>
        <p:spPr>
          <a:xfrm>
            <a:off x="3632167" y="3757063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legal_action( )  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72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 rot="2725382">
            <a:off x="3015710" y="1746944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 rot="2725382">
            <a:off x="5523676" y="1754978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 rot="2725382">
            <a:off x="8031642" y="1763012"/>
            <a:ext cx="1144648" cy="1144648"/>
          </a:xfrm>
          <a:prstGeom prst="roundRect">
            <a:avLst>
              <a:gd name="adj" fmla="val 7022"/>
            </a:avLst>
          </a:prstGeom>
          <a:solidFill>
            <a:srgbClr val="171717"/>
          </a:solidFill>
          <a:ln w="38100">
            <a:solidFill>
              <a:srgbClr val="FE9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Rectangle 304"/>
          <p:cNvSpPr>
            <a:spLocks noChangeArrowheads="1"/>
          </p:cNvSpPr>
          <p:nvPr/>
        </p:nvSpPr>
        <p:spPr bwMode="auto">
          <a:xfrm>
            <a:off x="2612464" y="3490634"/>
            <a:ext cx="191590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국면의 진행사항에 따른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출력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Rectangle 304"/>
          <p:cNvSpPr>
            <a:spLocks noChangeArrowheads="1"/>
          </p:cNvSpPr>
          <p:nvPr/>
        </p:nvSpPr>
        <p:spPr bwMode="auto">
          <a:xfrm>
            <a:off x="2865741" y="4525898"/>
            <a:ext cx="140936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Rectangle 304"/>
          <p:cNvSpPr>
            <a:spLocks noChangeArrowheads="1"/>
          </p:cNvSpPr>
          <p:nvPr/>
        </p:nvSpPr>
        <p:spPr bwMode="auto">
          <a:xfrm>
            <a:off x="5436006" y="3490634"/>
            <a:ext cx="13131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후 수 설정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Rectangle 304"/>
          <p:cNvSpPr>
            <a:spLocks noChangeArrowheads="1"/>
          </p:cNvSpPr>
          <p:nvPr/>
        </p:nvSpPr>
        <p:spPr bwMode="auto">
          <a:xfrm>
            <a:off x="5118617" y="4525898"/>
            <a:ext cx="194797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 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화면으로 정보 전달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Rectangle 304"/>
          <p:cNvSpPr>
            <a:spLocks noChangeArrowheads="1"/>
          </p:cNvSpPr>
          <p:nvPr/>
        </p:nvSpPr>
        <p:spPr bwMode="auto">
          <a:xfrm>
            <a:off x="7892016" y="3490634"/>
            <a:ext cx="144783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초기 배치 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Rectangle 304"/>
          <p:cNvSpPr>
            <a:spLocks noChangeArrowheads="1"/>
          </p:cNvSpPr>
          <p:nvPr/>
        </p:nvSpPr>
        <p:spPr bwMode="auto">
          <a:xfrm>
            <a:off x="7673207" y="4525898"/>
            <a:ext cx="18854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 와 상의 경우</a:t>
            </a:r>
            <a:endParaRPr lang="en-US" altLang="ko-KR" sz="1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가지의 배치 모드 제공</a:t>
            </a:r>
            <a:endParaRPr lang="en-US" altLang="ko-KR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2725382">
            <a:off x="3523747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 rot="2725382">
            <a:off x="6045923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 rot="2725382">
            <a:off x="8569261" y="3346137"/>
            <a:ext cx="93338" cy="93338"/>
          </a:xfrm>
          <a:prstGeom prst="roundRect">
            <a:avLst>
              <a:gd name="adj" fmla="val 7022"/>
            </a:avLst>
          </a:prstGeom>
          <a:solidFill>
            <a:srgbClr val="FDFDFD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 rot="2725382">
            <a:off x="3523747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 rot="2725382">
            <a:off x="6045923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 rot="2725382">
            <a:off x="8569261" y="4359393"/>
            <a:ext cx="93338" cy="93338"/>
          </a:xfrm>
          <a:prstGeom prst="roundRect">
            <a:avLst>
              <a:gd name="adj" fmla="val 7022"/>
            </a:avLst>
          </a:prstGeom>
          <a:solidFill>
            <a:srgbClr val="FE9100"/>
          </a:solidFill>
          <a:ln w="28575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93299" y="232485"/>
              <a:ext cx="1005404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래픽 2" descr="메달 윤곽선">
            <a:extLst>
              <a:ext uri="{FF2B5EF4-FFF2-40B4-BE49-F238E27FC236}">
                <a16:creationId xmlns:a16="http://schemas.microsoft.com/office/drawing/2014/main" id="{2DDB851A-A81D-5442-6862-C5620CF5A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4657" y="1947046"/>
            <a:ext cx="862686" cy="862686"/>
          </a:xfrm>
          <a:prstGeom prst="rect">
            <a:avLst/>
          </a:prstGeom>
        </p:spPr>
      </p:pic>
      <p:pic>
        <p:nvPicPr>
          <p:cNvPr id="6" name="그래픽 5" descr="이동 단색으로 채워진">
            <a:extLst>
              <a:ext uri="{FF2B5EF4-FFF2-40B4-BE49-F238E27FC236}">
                <a16:creationId xmlns:a16="http://schemas.microsoft.com/office/drawing/2014/main" id="{0EA075F2-9501-345D-183D-CC63C6EAD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0834" y="1862068"/>
            <a:ext cx="914400" cy="914400"/>
          </a:xfrm>
          <a:prstGeom prst="rect">
            <a:avLst/>
          </a:prstGeom>
        </p:spPr>
      </p:pic>
      <p:pic>
        <p:nvPicPr>
          <p:cNvPr id="8" name="그래픽 7" descr="이진수 단색으로 채워진">
            <a:extLst>
              <a:ext uri="{FF2B5EF4-FFF2-40B4-BE49-F238E27FC236}">
                <a16:creationId xmlns:a16="http://schemas.microsoft.com/office/drawing/2014/main" id="{2423DD7B-2526-4206-A118-CC95FBC7E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9998" y="1959178"/>
            <a:ext cx="719559" cy="7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8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70858" y="232485"/>
              <a:ext cx="105028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543026-49AC-70D5-021E-98269457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53" y="2572387"/>
            <a:ext cx="1853089" cy="1988293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9FCA1-B6AE-77E9-D5B6-82752DDA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74" y="2337119"/>
            <a:ext cx="3166373" cy="2653385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A15FAA-C6AD-9B82-63EC-2CF464811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77" y="2327200"/>
            <a:ext cx="3166373" cy="26633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3ED752-3396-1536-6244-08D6AC07B73C}"/>
              </a:ext>
            </a:extLst>
          </p:cNvPr>
          <p:cNvSpPr txBox="1"/>
          <p:nvPr/>
        </p:nvSpPr>
        <p:spPr>
          <a:xfrm>
            <a:off x="5902305" y="5155013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EDB02-F556-DBBC-079E-38CDE06AFC41}"/>
              </a:ext>
            </a:extLst>
          </p:cNvPr>
          <p:cNvSpPr txBox="1"/>
          <p:nvPr/>
        </p:nvSpPr>
        <p:spPr>
          <a:xfrm>
            <a:off x="9291984" y="5147771"/>
            <a:ext cx="572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 수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AAF275-1DCD-A2AF-431D-64F5C2A02A7C}"/>
              </a:ext>
            </a:extLst>
          </p:cNvPr>
          <p:cNvCxnSpPr/>
          <p:nvPr/>
        </p:nvCxnSpPr>
        <p:spPr>
          <a:xfrm>
            <a:off x="3366628" y="361328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CEFD06-B91E-33CD-8EB2-97BC2A286DE5}"/>
              </a:ext>
            </a:extLst>
          </p:cNvPr>
          <p:cNvSpPr txBox="1"/>
          <p:nvPr/>
        </p:nvSpPr>
        <p:spPr>
          <a:xfrm>
            <a:off x="3371404" y="2938637"/>
            <a:ext cx="802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0</a:t>
            </a:r>
          </a:p>
          <a:p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수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0CEF8-E970-AA84-157A-5CB5D3E6B00D}"/>
              </a:ext>
            </a:extLst>
          </p:cNvPr>
          <p:cNvSpPr txBox="1"/>
          <p:nvPr/>
        </p:nvSpPr>
        <p:spPr>
          <a:xfrm>
            <a:off x="7055850" y="1705703"/>
            <a:ext cx="190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2D6FC-1417-980E-33BD-FFFB0DDC08C3}"/>
              </a:ext>
            </a:extLst>
          </p:cNvPr>
          <p:cNvSpPr txBox="1"/>
          <p:nvPr/>
        </p:nvSpPr>
        <p:spPr>
          <a:xfrm>
            <a:off x="1587449" y="1705703"/>
            <a:ext cx="1426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FFFAAA-22B3-E270-9279-47D31C8CD129}"/>
              </a:ext>
            </a:extLst>
          </p:cNvPr>
          <p:cNvSpPr/>
          <p:nvPr/>
        </p:nvSpPr>
        <p:spPr>
          <a:xfrm>
            <a:off x="1503923" y="3496553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BD135A-1725-1FC3-B72D-F4EF76C2B178}"/>
              </a:ext>
            </a:extLst>
          </p:cNvPr>
          <p:cNvSpPr/>
          <p:nvPr/>
        </p:nvSpPr>
        <p:spPr>
          <a:xfrm>
            <a:off x="4371825" y="3623016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844144-00CD-22AD-6FCD-BF565B701C25}"/>
              </a:ext>
            </a:extLst>
          </p:cNvPr>
          <p:cNvSpPr/>
          <p:nvPr/>
        </p:nvSpPr>
        <p:spPr>
          <a:xfrm>
            <a:off x="7880651" y="3613288"/>
            <a:ext cx="3430624" cy="15023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7FA607A-5F2B-CA1F-951D-D12FF329C471}"/>
              </a:ext>
            </a:extLst>
          </p:cNvPr>
          <p:cNvSpPr/>
          <p:nvPr/>
        </p:nvSpPr>
        <p:spPr>
          <a:xfrm>
            <a:off x="1503923" y="4036438"/>
            <a:ext cx="1147864" cy="53988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49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82880" y="80212"/>
            <a:ext cx="102624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&amp; UI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570858" y="232485"/>
              <a:ext cx="1050289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UI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FF52568-C5A6-DDF8-761A-698CA6CF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42" y="1554838"/>
            <a:ext cx="3119474" cy="2099504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A545BA-63AC-3984-D96B-6259CE31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440" y="4213686"/>
            <a:ext cx="3119476" cy="211199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72DF2C2-D151-14A0-EFA3-56C51DC8C84E}"/>
              </a:ext>
            </a:extLst>
          </p:cNvPr>
          <p:cNvCxnSpPr/>
          <p:nvPr/>
        </p:nvCxnSpPr>
        <p:spPr>
          <a:xfrm>
            <a:off x="5824382" y="266840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A9A7B22-C047-D53F-3E24-4E5F158784CD}"/>
              </a:ext>
            </a:extLst>
          </p:cNvPr>
          <p:cNvCxnSpPr/>
          <p:nvPr/>
        </p:nvCxnSpPr>
        <p:spPr>
          <a:xfrm>
            <a:off x="5834542" y="5330328"/>
            <a:ext cx="80739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48598600-4FD4-C82E-65B6-527AC4AA2EBE}"/>
              </a:ext>
            </a:extLst>
          </p:cNvPr>
          <p:cNvSpPr/>
          <p:nvPr/>
        </p:nvSpPr>
        <p:spPr>
          <a:xfrm>
            <a:off x="2680004" y="2582921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BA9D9F2-2771-2EE1-B8B5-26A932F9B2AE}"/>
              </a:ext>
            </a:extLst>
          </p:cNvPr>
          <p:cNvSpPr/>
          <p:nvPr/>
        </p:nvSpPr>
        <p:spPr>
          <a:xfrm>
            <a:off x="2680003" y="523680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0AD085-F89C-79DF-890C-1B5F7BE04C14}"/>
              </a:ext>
            </a:extLst>
          </p:cNvPr>
          <p:cNvSpPr/>
          <p:nvPr/>
        </p:nvSpPr>
        <p:spPr>
          <a:xfrm>
            <a:off x="2699931" y="6017433"/>
            <a:ext cx="1408493" cy="383799"/>
          </a:xfrm>
          <a:prstGeom prst="ellipse">
            <a:avLst/>
          </a:prstGeom>
          <a:noFill/>
          <a:ln w="254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94E3B1F-8172-6311-94B8-872CF5C0E523}"/>
              </a:ext>
            </a:extLst>
          </p:cNvPr>
          <p:cNvSpPr/>
          <p:nvPr/>
        </p:nvSpPr>
        <p:spPr>
          <a:xfrm>
            <a:off x="2680003" y="3316712"/>
            <a:ext cx="1408493" cy="3837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315845-0844-1A93-243A-319F83AF925A}"/>
              </a:ext>
            </a:extLst>
          </p:cNvPr>
          <p:cNvSpPr txBox="1"/>
          <p:nvPr/>
        </p:nvSpPr>
        <p:spPr>
          <a:xfrm>
            <a:off x="5824382" y="2309017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마상마상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0F3AD-60FA-F54F-BCC2-7E39AF3411EA}"/>
              </a:ext>
            </a:extLst>
          </p:cNvPr>
          <p:cNvSpPr txBox="1"/>
          <p:nvPr/>
        </p:nvSpPr>
        <p:spPr>
          <a:xfrm>
            <a:off x="5799479" y="4970936"/>
            <a:ext cx="212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상마마상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4034A-631F-C4DB-5B9F-E696E663F37F}"/>
              </a:ext>
            </a:extLst>
          </p:cNvPr>
          <p:cNvSpPr txBox="1"/>
          <p:nvPr/>
        </p:nvSpPr>
        <p:spPr>
          <a:xfrm>
            <a:off x="2803224" y="1073748"/>
            <a:ext cx="116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EB8BBBB-9827-E7CE-64A5-671D8BFA2593}"/>
              </a:ext>
            </a:extLst>
          </p:cNvPr>
          <p:cNvGrpSpPr/>
          <p:nvPr/>
        </p:nvGrpSpPr>
        <p:grpSpPr>
          <a:xfrm>
            <a:off x="7442243" y="1030798"/>
            <a:ext cx="2577250" cy="5423439"/>
            <a:chOff x="7442243" y="1030798"/>
            <a:chExt cx="2577250" cy="54234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789FCA1-B6AE-77E9-D5B6-82752DDAF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2243" y="1562085"/>
              <a:ext cx="2577250" cy="2159706"/>
            </a:xfrm>
            <a:prstGeom prst="rect">
              <a:avLst/>
            </a:prstGeom>
            <a:ln w="25400">
              <a:solidFill>
                <a:srgbClr val="171717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9A15FAA-C6AD-9B82-63EC-2CF46481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7042" y="4165970"/>
              <a:ext cx="2567652" cy="2159706"/>
            </a:xfrm>
            <a:prstGeom prst="rect">
              <a:avLst/>
            </a:prstGeom>
            <a:ln w="25400">
              <a:solidFill>
                <a:srgbClr val="171717"/>
              </a:solidFill>
            </a:ln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7A86B40-6CCD-DBE1-054D-029AB16ECC59}"/>
                </a:ext>
              </a:extLst>
            </p:cNvPr>
            <p:cNvSpPr/>
            <p:nvPr/>
          </p:nvSpPr>
          <p:spPr>
            <a:xfrm>
              <a:off x="7671913" y="3347467"/>
              <a:ext cx="2104244" cy="48767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B7FEF81-6142-49D8-ED45-888C69B642B9}"/>
                </a:ext>
              </a:extLst>
            </p:cNvPr>
            <p:cNvSpPr/>
            <p:nvPr/>
          </p:nvSpPr>
          <p:spPr>
            <a:xfrm>
              <a:off x="7671913" y="1503681"/>
              <a:ext cx="2112167" cy="48767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5F6F2FA-B018-D25B-D784-0C4FD90BBA64}"/>
                </a:ext>
              </a:extLst>
            </p:cNvPr>
            <p:cNvSpPr/>
            <p:nvPr/>
          </p:nvSpPr>
          <p:spPr>
            <a:xfrm>
              <a:off x="7664382" y="5966559"/>
              <a:ext cx="2104244" cy="48767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65E683-DE49-B5FA-EE4C-D7016C085193}"/>
                </a:ext>
              </a:extLst>
            </p:cNvPr>
            <p:cNvSpPr/>
            <p:nvPr/>
          </p:nvSpPr>
          <p:spPr>
            <a:xfrm>
              <a:off x="7664382" y="4122773"/>
              <a:ext cx="2112167" cy="48767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399B5C-314F-4471-4EBD-2AEEB6401531}"/>
                </a:ext>
              </a:extLst>
            </p:cNvPr>
            <p:cNvSpPr txBox="1"/>
            <p:nvPr/>
          </p:nvSpPr>
          <p:spPr>
            <a:xfrm>
              <a:off x="7885667" y="1030798"/>
              <a:ext cx="16904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Shogi_batch.py</a:t>
              </a:r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593F4ABB-C756-F60B-F1F4-3869C7B7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524060" y="4251321"/>
              <a:ext cx="214611" cy="190084"/>
            </a:xfrm>
            <a:prstGeom prst="rect">
              <a:avLst/>
            </a:prstGeom>
          </p:spPr>
        </p:pic>
        <p:pic>
          <p:nvPicPr>
            <p:cNvPr id="32" name="그림 31" descr="텍스트이(가) 표시된 사진&#10;&#10;자동 생성된 설명">
              <a:extLst>
                <a:ext uri="{FF2B5EF4-FFF2-40B4-BE49-F238E27FC236}">
                  <a16:creationId xmlns:a16="http://schemas.microsoft.com/office/drawing/2014/main" id="{D07DA6FC-E3F8-DEFE-C967-58D012B96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055" y="6143387"/>
              <a:ext cx="212263" cy="188005"/>
            </a:xfrm>
            <a:prstGeom prst="rect">
              <a:avLst/>
            </a:prstGeom>
          </p:spPr>
        </p:pic>
        <p:pic>
          <p:nvPicPr>
            <p:cNvPr id="35" name="그림 34" descr="텍스트, 여왕이(가) 표시된 사진&#10;&#10;자동 생성된 설명">
              <a:extLst>
                <a:ext uri="{FF2B5EF4-FFF2-40B4-BE49-F238E27FC236}">
                  <a16:creationId xmlns:a16="http://schemas.microsoft.com/office/drawing/2014/main" id="{7652FA4E-0BEA-C60B-B770-03AB423C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035" y="6143387"/>
              <a:ext cx="212262" cy="188004"/>
            </a:xfrm>
            <a:prstGeom prst="rect">
              <a:avLst/>
            </a:prstGeom>
          </p:spPr>
        </p:pic>
        <p:pic>
          <p:nvPicPr>
            <p:cNvPr id="38" name="그림 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E2062015-C2E5-5E9A-6C5E-3EAFEC5E4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24507" y="4251321"/>
              <a:ext cx="214611" cy="190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685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2632" r="18470" b="2767"/>
          <a:stretch>
            <a:fillRect/>
          </a:stretch>
        </p:blipFill>
        <p:spPr>
          <a:xfrm>
            <a:off x="4442648" y="1773467"/>
            <a:ext cx="3306330" cy="3306330"/>
          </a:xfrm>
          <a:custGeom>
            <a:avLst/>
            <a:gdLst>
              <a:gd name="connsiteX0" fmla="*/ 1665372 w 3306330"/>
              <a:gd name="connsiteY0" fmla="*/ 4 h 3306330"/>
              <a:gd name="connsiteX1" fmla="*/ 1749442 w 3306330"/>
              <a:gd name="connsiteY1" fmla="*/ 35556 h 3306330"/>
              <a:gd name="connsiteX2" fmla="*/ 3272020 w 3306330"/>
              <a:gd name="connsiteY2" fmla="*/ 1580786 h 3306330"/>
              <a:gd name="connsiteX3" fmla="*/ 3270775 w 3306330"/>
              <a:gd name="connsiteY3" fmla="*/ 1749442 h 3306330"/>
              <a:gd name="connsiteX4" fmla="*/ 1725546 w 3306330"/>
              <a:gd name="connsiteY4" fmla="*/ 3272020 h 3306330"/>
              <a:gd name="connsiteX5" fmla="*/ 1556890 w 3306330"/>
              <a:gd name="connsiteY5" fmla="*/ 3270775 h 3306330"/>
              <a:gd name="connsiteX6" fmla="*/ 34311 w 3306330"/>
              <a:gd name="connsiteY6" fmla="*/ 1725545 h 3306330"/>
              <a:gd name="connsiteX7" fmla="*/ 35556 w 3306330"/>
              <a:gd name="connsiteY7" fmla="*/ 1556890 h 3306330"/>
              <a:gd name="connsiteX8" fmla="*/ 1580786 w 3306330"/>
              <a:gd name="connsiteY8" fmla="*/ 34311 h 3306330"/>
              <a:gd name="connsiteX9" fmla="*/ 1665372 w 3306330"/>
              <a:gd name="connsiteY9" fmla="*/ 4 h 330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6330" h="3306330">
                <a:moveTo>
                  <a:pt x="1665372" y="4"/>
                </a:moveTo>
                <a:cubicBezTo>
                  <a:pt x="1695893" y="229"/>
                  <a:pt x="1726327" y="12098"/>
                  <a:pt x="1749442" y="35556"/>
                </a:cubicBezTo>
                <a:lnTo>
                  <a:pt x="3272020" y="1580786"/>
                </a:lnTo>
                <a:cubicBezTo>
                  <a:pt x="3318250" y="1627703"/>
                  <a:pt x="3317692" y="1703213"/>
                  <a:pt x="3270775" y="1749442"/>
                </a:cubicBezTo>
                <a:lnTo>
                  <a:pt x="1725546" y="3272020"/>
                </a:lnTo>
                <a:cubicBezTo>
                  <a:pt x="1678629" y="3318250"/>
                  <a:pt x="1603119" y="3317692"/>
                  <a:pt x="1556890" y="3270775"/>
                </a:cubicBezTo>
                <a:lnTo>
                  <a:pt x="34311" y="1725545"/>
                </a:lnTo>
                <a:cubicBezTo>
                  <a:pt x="-11918" y="1678629"/>
                  <a:pt x="-11360" y="1603119"/>
                  <a:pt x="35556" y="1556890"/>
                </a:cubicBezTo>
                <a:lnTo>
                  <a:pt x="1580786" y="34311"/>
                </a:lnTo>
                <a:cubicBezTo>
                  <a:pt x="1604244" y="11196"/>
                  <a:pt x="1634851" y="-221"/>
                  <a:pt x="1665372" y="4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4796608" y="3075057"/>
            <a:ext cx="259878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Play Game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6099" y="2862235"/>
            <a:ext cx="6998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Part4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7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 rot="2725382">
            <a:off x="4033091" y="1338403"/>
            <a:ext cx="4125820" cy="4125820"/>
          </a:xfrm>
          <a:prstGeom prst="roundRect">
            <a:avLst>
              <a:gd name="adj" fmla="val 3036"/>
            </a:avLst>
          </a:prstGeom>
          <a:solidFill>
            <a:srgbClr val="FE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9" t="1546" r="1517" b="4383"/>
          <a:stretch>
            <a:fillRect/>
          </a:stretch>
        </p:blipFill>
        <p:spPr>
          <a:xfrm>
            <a:off x="3328962" y="634276"/>
            <a:ext cx="5534076" cy="5534076"/>
          </a:xfrm>
          <a:custGeom>
            <a:avLst/>
            <a:gdLst>
              <a:gd name="connsiteX0" fmla="*/ 3247095 w 6451411"/>
              <a:gd name="connsiteY0" fmla="*/ 3 h 6451411"/>
              <a:gd name="connsiteX1" fmla="*/ 3341064 w 6451411"/>
              <a:gd name="connsiteY1" fmla="*/ 39658 h 6451411"/>
              <a:gd name="connsiteX2" fmla="*/ 6413003 w 6451411"/>
              <a:gd name="connsiteY2" fmla="*/ 3152609 h 6451411"/>
              <a:gd name="connsiteX3" fmla="*/ 6411753 w 6451411"/>
              <a:gd name="connsiteY3" fmla="*/ 3341064 h 6451411"/>
              <a:gd name="connsiteX4" fmla="*/ 3298803 w 6451411"/>
              <a:gd name="connsiteY4" fmla="*/ 6413003 h 6451411"/>
              <a:gd name="connsiteX5" fmla="*/ 3110347 w 6451411"/>
              <a:gd name="connsiteY5" fmla="*/ 6411753 h 6451411"/>
              <a:gd name="connsiteX6" fmla="*/ 38409 w 6451411"/>
              <a:gd name="connsiteY6" fmla="*/ 3298803 h 6451411"/>
              <a:gd name="connsiteX7" fmla="*/ 39658 w 6451411"/>
              <a:gd name="connsiteY7" fmla="*/ 3110347 h 6451411"/>
              <a:gd name="connsiteX8" fmla="*/ 3152608 w 6451411"/>
              <a:gd name="connsiteY8" fmla="*/ 38409 h 6451411"/>
              <a:gd name="connsiteX9" fmla="*/ 3247095 w 6451411"/>
              <a:gd name="connsiteY9" fmla="*/ 3 h 645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1411" h="6451411">
                <a:moveTo>
                  <a:pt x="3247095" y="3"/>
                </a:moveTo>
                <a:cubicBezTo>
                  <a:pt x="3281199" y="229"/>
                  <a:pt x="3315216" y="13466"/>
                  <a:pt x="3341064" y="39658"/>
                </a:cubicBezTo>
                <a:lnTo>
                  <a:pt x="6413003" y="3152609"/>
                </a:lnTo>
                <a:cubicBezTo>
                  <a:pt x="6464698" y="3204994"/>
                  <a:pt x="6464139" y="3289369"/>
                  <a:pt x="6411753" y="3341064"/>
                </a:cubicBezTo>
                <a:lnTo>
                  <a:pt x="3298803" y="6413003"/>
                </a:lnTo>
                <a:cubicBezTo>
                  <a:pt x="3246417" y="6464698"/>
                  <a:pt x="3162043" y="6464139"/>
                  <a:pt x="3110347" y="6411753"/>
                </a:cubicBezTo>
                <a:lnTo>
                  <a:pt x="38409" y="3298803"/>
                </a:lnTo>
                <a:cubicBezTo>
                  <a:pt x="-13287" y="3246417"/>
                  <a:pt x="-12727" y="3162043"/>
                  <a:pt x="39658" y="3110347"/>
                </a:cubicBezTo>
                <a:lnTo>
                  <a:pt x="3152608" y="38409"/>
                </a:lnTo>
                <a:cubicBezTo>
                  <a:pt x="3178801" y="12561"/>
                  <a:pt x="3212991" y="-223"/>
                  <a:pt x="3247095" y="3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5067515" y="2739593"/>
            <a:ext cx="20569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ln>
                  <a:solidFill>
                    <a:srgbClr val="12110D">
                      <a:alpha val="58000"/>
                    </a:srgbClr>
                  </a:solidFill>
                </a:ln>
                <a:solidFill>
                  <a:srgbClr val="C7B4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Part1.</a:t>
            </a:r>
          </a:p>
          <a:p>
            <a:r>
              <a:rPr lang="ko-KR" altLang="en-US" sz="4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9100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강화학습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9100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73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20405"/>
          <a:stretch/>
        </p:blipFill>
        <p:spPr>
          <a:xfrm rot="10800000">
            <a:off x="0" y="-2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810" y="2971878"/>
            <a:ext cx="18261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시간의 문제</a:t>
            </a:r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1772" y="6330541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24434" y="2941100"/>
            <a:ext cx="13644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solidFill>
                  <a:srgbClr val="FE91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자원의 문제</a:t>
            </a:r>
            <a:endParaRPr lang="en-US" altLang="ko-KR" dirty="0">
              <a:solidFill>
                <a:srgbClr val="FE91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7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637349" y="1635804"/>
            <a:ext cx="1560848" cy="369332"/>
            <a:chOff x="1086254" y="2580815"/>
            <a:chExt cx="1560848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279420" y="2580815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37349" y="3184965"/>
            <a:ext cx="3851540" cy="369332"/>
            <a:chOff x="1086254" y="2580815"/>
            <a:chExt cx="385154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279420" y="2580815"/>
              <a:ext cx="3658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알파고 제로와 알파제로의 학습 시간 비교 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25312" y="2035893"/>
            <a:ext cx="339740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로는 학습 시간이 너무 오래 소요된다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텍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28651"/>
              </p:ext>
            </p:extLst>
          </p:nvPr>
        </p:nvGraphicFramePr>
        <p:xfrm>
          <a:off x="1604209" y="3673326"/>
          <a:ext cx="9251260" cy="227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07231395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3588316729"/>
                    </a:ext>
                  </a:extLst>
                </a:gridCol>
                <a:gridCol w="2312815">
                  <a:extLst>
                    <a:ext uri="{9D8B030D-6E8A-4147-A177-3AD203B41FA5}">
                      <a16:colId xmlns:a16="http://schemas.microsoft.com/office/drawing/2014/main" val="623922937"/>
                    </a:ext>
                  </a:extLst>
                </a:gridCol>
              </a:tblGrid>
              <a:tr h="5699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프레임 워크</a:t>
                      </a:r>
                      <a:endParaRPr lang="en-US" altLang="ko-KR" sz="1600" b="0" kern="1200" spc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FE9100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GPU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FE9100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TPU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11,000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270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42175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알파고 제로 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블록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150,000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3,600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40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08130"/>
                  </a:ext>
                </a:extLst>
              </a:tr>
              <a:tr h="56992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알파제로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5,600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135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년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</a:t>
                      </a:r>
                      <a:r>
                        <a:rPr lang="en-US" altLang="ko-KR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(5,000)</a:t>
                      </a:r>
                      <a:r>
                        <a:rPr lang="ko-KR" altLang="en-US" sz="1600" b="0" kern="1200" spc="0">
                          <a:ln>
                            <a:solidFill>
                              <a:prstClr val="white">
                                <a:lumMod val="65000"/>
                                <a:alpha val="10000"/>
                              </a:prstClr>
                            </a:solidFill>
                          </a:ln>
                          <a:solidFill>
                            <a:srgbClr val="171717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</a:t>
                      </a:r>
                      <a:endParaRPr lang="en-US" altLang="ko-KR" sz="1600" b="0" kern="1200" spc="0" dirty="0">
                        <a:ln>
                          <a:solidFill>
                            <a:prstClr val="white">
                              <a:lumMod val="65000"/>
                              <a:alpha val="10000"/>
                            </a:prstClr>
                          </a:solidFill>
                        </a:ln>
                        <a:solidFill>
                          <a:srgbClr val="171717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75706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42998" y="80212"/>
            <a:ext cx="9060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323996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자원의 문제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604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60708" y="4671870"/>
            <a:ext cx="1144648" cy="1144648"/>
            <a:chOff x="2277447" y="4770594"/>
            <a:chExt cx="1144648" cy="1144648"/>
          </a:xfrm>
        </p:grpSpPr>
        <p:sp>
          <p:nvSpPr>
            <p:cNvPr id="55" name="모서리가 둥근 직사각형 5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94004" y="5187558"/>
              <a:ext cx="691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강화학습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3695202" y="4671869"/>
            <a:ext cx="1144648" cy="1144648"/>
            <a:chOff x="2277447" y="4770594"/>
            <a:chExt cx="1144648" cy="1144648"/>
          </a:xfrm>
        </p:grpSpPr>
        <p:sp>
          <p:nvSpPr>
            <p:cNvPr id="85" name="모서리가 둥근 직사각형 84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353745" y="5193365"/>
              <a:ext cx="9717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탐색 알고리즘</a:t>
              </a:r>
              <a:endParaRPr lang="en-US" altLang="ko-KR" sz="1200" spc="-15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50014" y="4671868"/>
            <a:ext cx="1144648" cy="1144648"/>
            <a:chOff x="2277447" y="4770594"/>
            <a:chExt cx="1144648" cy="1144648"/>
          </a:xfrm>
        </p:grpSpPr>
        <p:sp>
          <p:nvSpPr>
            <p:cNvPr id="88" name="모서리가 둥근 직사각형 87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90426" y="5183205"/>
              <a:ext cx="10983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알파제로 스터디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584510" y="4671867"/>
            <a:ext cx="1144648" cy="1144648"/>
            <a:chOff x="2277447" y="4770594"/>
            <a:chExt cx="1144648" cy="1144648"/>
          </a:xfrm>
        </p:grpSpPr>
        <p:sp>
          <p:nvSpPr>
            <p:cNvPr id="91" name="모서리가 둥근 직사각형 90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40119" y="5193366"/>
              <a:ext cx="9989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간이 장기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9403374" y="4671866"/>
            <a:ext cx="1252266" cy="1144648"/>
            <a:chOff x="2213482" y="4770594"/>
            <a:chExt cx="1252266" cy="1144648"/>
          </a:xfrm>
        </p:grpSpPr>
        <p:sp>
          <p:nvSpPr>
            <p:cNvPr id="94" name="모서리가 둥근 직사각형 93"/>
            <p:cNvSpPr/>
            <p:nvPr/>
          </p:nvSpPr>
          <p:spPr>
            <a:xfrm rot="2725382">
              <a:off x="2277447" y="4770594"/>
              <a:ext cx="1144648" cy="1144648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pc="-15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13482" y="5183207"/>
              <a:ext cx="12522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4000" spc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9100"/>
                  </a:solidFill>
                  <a:effectLst/>
                  <a:latin typeface="바른바탕3 B" panose="02000800000000000000" pitchFamily="2" charset="-127"/>
                  <a:ea typeface="바른바탕3 B" panose="02000800000000000000" pitchFamily="2" charset="-127"/>
                </a:defRPr>
              </a:lvl1pPr>
            </a:lstStyle>
            <a:p>
              <a:r>
                <a:rPr lang="ko-KR" altLang="en-US" sz="1200" spc="-150">
                  <a:solidFill>
                    <a:srgbClr val="FDFDF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게임 프로그램 구현</a:t>
              </a:r>
              <a:endParaRPr lang="en-US" altLang="ko-KR" sz="1200" spc="-150" dirty="0">
                <a:solidFill>
                  <a:srgbClr val="FDFDF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98" name="이등변 삼각형 97"/>
          <p:cNvSpPr/>
          <p:nvPr/>
        </p:nvSpPr>
        <p:spPr>
          <a:xfrm rot="5400000">
            <a:off x="3235540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이등변 삼각형 98"/>
          <p:cNvSpPr/>
          <p:nvPr/>
        </p:nvSpPr>
        <p:spPr>
          <a:xfrm rot="5400000">
            <a:off x="5173261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5400000">
            <a:off x="7110982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이등변 삼각형 100"/>
          <p:cNvSpPr/>
          <p:nvPr/>
        </p:nvSpPr>
        <p:spPr>
          <a:xfrm rot="5400000">
            <a:off x="9022579" y="5184285"/>
            <a:ext cx="138976" cy="119806"/>
          </a:xfrm>
          <a:prstGeom prst="triangle">
            <a:avLst/>
          </a:prstGeom>
          <a:solidFill>
            <a:srgbClr val="FE9100"/>
          </a:solidFill>
          <a:ln w="38100">
            <a:solidFill>
              <a:srgbClr val="1717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23995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시간의 문제 </a:t>
              </a:r>
              <a:r>
                <a:rPr lang="en-US" altLang="ko-KR" sz="20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448C2FF-DB20-B736-BB18-B83DD8FE32C0}"/>
              </a:ext>
            </a:extLst>
          </p:cNvPr>
          <p:cNvGrpSpPr/>
          <p:nvPr/>
        </p:nvGrpSpPr>
        <p:grpSpPr>
          <a:xfrm>
            <a:off x="3466582" y="1330323"/>
            <a:ext cx="1908213" cy="2595566"/>
            <a:chOff x="2611119" y="1435317"/>
            <a:chExt cx="1908213" cy="25955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7D81230-7B71-329C-75E4-839509178749}"/>
                </a:ext>
              </a:extLst>
            </p:cNvPr>
            <p:cNvGrpSpPr/>
            <p:nvPr/>
          </p:nvGrpSpPr>
          <p:grpSpPr>
            <a:xfrm>
              <a:off x="2763884" y="1435317"/>
              <a:ext cx="1751172" cy="369332"/>
              <a:chOff x="1086254" y="2580815"/>
              <a:chExt cx="1755121" cy="34195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43C54-3A86-891B-FDCC-BA734C7A6902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561955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강화학습 스터디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" name="모서리가 둥근 직사각형 14">
                <a:extLst>
                  <a:ext uri="{FF2B5EF4-FFF2-40B4-BE49-F238E27FC236}">
                    <a16:creationId xmlns:a16="http://schemas.microsoft.com/office/drawing/2014/main" id="{6B8267FC-E736-247E-E8E3-93743BB668FA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모서리가 둥근 직사각형 43">
              <a:extLst>
                <a:ext uri="{FF2B5EF4-FFF2-40B4-BE49-F238E27FC236}">
                  <a16:creationId xmlns:a16="http://schemas.microsoft.com/office/drawing/2014/main" id="{E9E38E12-7365-CF57-E89E-00906873C8E6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 descr="스토리텔링 단색으로 채워진">
              <a:extLst>
                <a:ext uri="{FF2B5EF4-FFF2-40B4-BE49-F238E27FC236}">
                  <a16:creationId xmlns:a16="http://schemas.microsoft.com/office/drawing/2014/main" id="{496135A8-32D2-09AD-05F6-079C329C1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7759" y="2249234"/>
              <a:ext cx="1463019" cy="146301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903E68-FB83-6E14-019D-1F62FC396E93}"/>
              </a:ext>
            </a:extLst>
          </p:cNvPr>
          <p:cNvGrpSpPr/>
          <p:nvPr/>
        </p:nvGrpSpPr>
        <p:grpSpPr>
          <a:xfrm>
            <a:off x="6680740" y="1330323"/>
            <a:ext cx="2133166" cy="2595566"/>
            <a:chOff x="2611119" y="1435317"/>
            <a:chExt cx="2133166" cy="259556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1EC998F-A304-CECC-942F-0E9DA1A48D49}"/>
                </a:ext>
              </a:extLst>
            </p:cNvPr>
            <p:cNvGrpSpPr/>
            <p:nvPr/>
          </p:nvGrpSpPr>
          <p:grpSpPr>
            <a:xfrm>
              <a:off x="2763884" y="1435317"/>
              <a:ext cx="1980401" cy="369332"/>
              <a:chOff x="1086254" y="2580815"/>
              <a:chExt cx="1984866" cy="3419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2E51C9-83D0-C4C0-1CF1-8518D1599E33}"/>
                  </a:ext>
                </a:extLst>
              </p:cNvPr>
              <p:cNvSpPr txBox="1"/>
              <p:nvPr/>
            </p:nvSpPr>
            <p:spPr>
              <a:xfrm>
                <a:off x="1279420" y="2580815"/>
                <a:ext cx="1791700" cy="341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2400" spc="-1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lvl1pPr>
              </a:lstStyle>
              <a:p>
                <a:pPr algn="l"/>
                <a:r>
                  <a:rPr lang="ko-KR" altLang="en-US" sz="1800">
                    <a:solidFill>
                      <a:srgbClr val="171717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게임 프로그램 구현</a:t>
                </a:r>
                <a:endParaRPr lang="en-US" altLang="ko-KR" sz="1800" dirty="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7" name="모서리가 둥근 직사각형 14">
                <a:extLst>
                  <a:ext uri="{FF2B5EF4-FFF2-40B4-BE49-F238E27FC236}">
                    <a16:creationId xmlns:a16="http://schemas.microsoft.com/office/drawing/2014/main" id="{1C907666-EB17-4288-98AE-8D8528FFF060}"/>
                  </a:ext>
                </a:extLst>
              </p:cNvPr>
              <p:cNvSpPr/>
              <p:nvPr/>
            </p:nvSpPr>
            <p:spPr>
              <a:xfrm rot="2725382">
                <a:off x="1086254" y="2685468"/>
                <a:ext cx="160026" cy="160026"/>
              </a:xfrm>
              <a:prstGeom prst="roundRect">
                <a:avLst>
                  <a:gd name="adj" fmla="val 7022"/>
                </a:avLst>
              </a:prstGeom>
              <a:solidFill>
                <a:srgbClr val="FE9100"/>
              </a:solidFill>
              <a:ln w="38100">
                <a:solidFill>
                  <a:srgbClr val="17171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모서리가 둥근 직사각형 43">
              <a:extLst>
                <a:ext uri="{FF2B5EF4-FFF2-40B4-BE49-F238E27FC236}">
                  <a16:creationId xmlns:a16="http://schemas.microsoft.com/office/drawing/2014/main" id="{0AEEDC5E-14EC-2EDC-3B09-D1C357125095}"/>
                </a:ext>
              </a:extLst>
            </p:cNvPr>
            <p:cNvSpPr/>
            <p:nvPr/>
          </p:nvSpPr>
          <p:spPr>
            <a:xfrm rot="5400000">
              <a:off x="2555392" y="2066943"/>
              <a:ext cx="2019667" cy="1908213"/>
            </a:xfrm>
            <a:prstGeom prst="roundRect">
              <a:avLst>
                <a:gd name="adj" fmla="val 7022"/>
              </a:avLst>
            </a:prstGeom>
            <a:solidFill>
              <a:srgbClr val="171717"/>
            </a:solidFill>
            <a:ln w="38100">
              <a:solidFill>
                <a:srgbClr val="FE9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래픽 24" descr="게임 컨트롤러 단색으로 채워진">
            <a:extLst>
              <a:ext uri="{FF2B5EF4-FFF2-40B4-BE49-F238E27FC236}">
                <a16:creationId xmlns:a16="http://schemas.microsoft.com/office/drawing/2014/main" id="{246CCF7A-28E4-A256-4DD1-292C60EF3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5146" y="2208574"/>
            <a:ext cx="1460360" cy="1460360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99A2781F-334B-E59B-3466-D596BA274081}"/>
              </a:ext>
            </a:extLst>
          </p:cNvPr>
          <p:cNvSpPr/>
          <p:nvPr/>
        </p:nvSpPr>
        <p:spPr>
          <a:xfrm>
            <a:off x="7260694" y="4303843"/>
            <a:ext cx="1809230" cy="19117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93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56057" y="232485"/>
              <a:ext cx="147989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UI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071027"/>
              </p:ext>
            </p:extLst>
          </p:nvPr>
        </p:nvGraphicFramePr>
        <p:xfrm>
          <a:off x="924377" y="1697034"/>
          <a:ext cx="5157728" cy="3168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Turn_of_human()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클릭시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Turn_of_ Ai()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AI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턴 실행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Position_to_direction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위치를 방향정수로 변경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On_draw()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생성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draw_piece()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기물 배치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draw_curwur()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바인딩 박스와 경로 표시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create_index_dict()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coord_to_index()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924737"/>
                  </a:ext>
                </a:extLst>
              </a:tr>
            </a:tbl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009492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897455" y="5628289"/>
            <a:ext cx="23121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기물의 점수를 실시간으로 표시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턴 마다의 시간초 제한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4998482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4886445" y="5568351"/>
            <a:ext cx="195771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Tkinter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사용이 처음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전환시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값 전달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D8A6-4044-5141-E25B-918A252E314D}"/>
              </a:ext>
            </a:extLst>
          </p:cNvPr>
          <p:cNvSpPr txBox="1"/>
          <p:nvPr/>
        </p:nvSpPr>
        <p:spPr>
          <a:xfrm>
            <a:off x="2923316" y="1288863"/>
            <a:ext cx="11646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Shogi_batch.py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A16D7A-116A-0D5A-1262-26D6FE402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634072"/>
              </p:ext>
            </p:extLst>
          </p:nvPr>
        </p:nvGraphicFramePr>
        <p:xfrm>
          <a:off x="6363459" y="1697034"/>
          <a:ext cx="5157728" cy="1584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Switch_frame()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 전환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Start_page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후 수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Pageone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 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Pagetwo</a:t>
                      </a:r>
                      <a:endParaRPr lang="en-US" altLang="ko-KR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후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 일 경우 화면 출력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7BDB4A-2541-7E8F-1411-E82A2E8BDB30}"/>
              </a:ext>
            </a:extLst>
          </p:cNvPr>
          <p:cNvSpPr txBox="1"/>
          <p:nvPr/>
        </p:nvSpPr>
        <p:spPr>
          <a:xfrm>
            <a:off x="8661774" y="1288863"/>
            <a:ext cx="8018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Switch.py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53F180-54C1-45C4-01CD-8DF73FD5047B}"/>
              </a:ext>
            </a:extLst>
          </p:cNvPr>
          <p:cNvGrpSpPr/>
          <p:nvPr/>
        </p:nvGrpSpPr>
        <p:grpSpPr>
          <a:xfrm>
            <a:off x="6639175" y="3628417"/>
            <a:ext cx="1373330" cy="796275"/>
            <a:chOff x="7779859" y="3645699"/>
            <a:chExt cx="1373330" cy="796275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270400B-98EB-8F91-469F-307A4C485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3680" y="3645699"/>
              <a:ext cx="0" cy="79627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4BD46F0-9618-3E2C-0D0E-BF644DC44F20}"/>
                </a:ext>
              </a:extLst>
            </p:cNvPr>
            <p:cNvCxnSpPr>
              <a:cxnSpLocks/>
            </p:cNvCxnSpPr>
            <p:nvPr/>
          </p:nvCxnSpPr>
          <p:spPr>
            <a:xfrm>
              <a:off x="7779859" y="4439434"/>
              <a:ext cx="137333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30E81A-6637-8DAD-BFEC-62E2D4873FC8}"/>
              </a:ext>
            </a:extLst>
          </p:cNvPr>
          <p:cNvSpPr txBox="1"/>
          <p:nvPr/>
        </p:nvSpPr>
        <p:spPr>
          <a:xfrm>
            <a:off x="6586804" y="4014865"/>
            <a:ext cx="85279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import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311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23995" y="232485"/>
              <a:ext cx="1544013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파트 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52569"/>
              </p:ext>
            </p:extLst>
          </p:nvPr>
        </p:nvGraphicFramePr>
        <p:xfrm>
          <a:off x="1074853" y="1697034"/>
          <a:ext cx="4855732" cy="3134570"/>
        </p:xfrm>
        <a:graphic>
          <a:graphicData uri="http://schemas.openxmlformats.org/drawingml/2006/table">
            <a:tbl>
              <a:tblPr/>
              <a:tblGrid>
                <a:gridCol w="2427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866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6668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dual_network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Resnet 18 pytorch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로 구현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2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Self_play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기준 게임 진행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4112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Train_network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학습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4112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Evaluate_network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latest 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비교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4112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API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게임 규칙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4112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MCTS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다음수 결정 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4112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Train_Cycle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생성후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회 반복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</a:tbl>
          </a:graphicData>
        </a:graphic>
      </p:graphicFrame>
      <p:pic>
        <p:nvPicPr>
          <p:cNvPr id="77" name="그림 76">
            <a:extLst>
              <a:ext uri="{FF2B5EF4-FFF2-40B4-BE49-F238E27FC236}">
                <a16:creationId xmlns:a16="http://schemas.microsoft.com/office/drawing/2014/main" id="{AD839828-C08C-9D4C-3CEF-71C17DAD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93" y="1392606"/>
            <a:ext cx="5042541" cy="4682360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159967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1047930" y="5628289"/>
            <a:ext cx="29758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반복수 문제 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Q_learning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해결 예정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5148957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5036920" y="5568351"/>
            <a:ext cx="16301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Gpu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메모리 문제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생소한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문법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4CE4A7-84E2-4F38-B3B8-1257BD2391DB}"/>
              </a:ext>
            </a:extLst>
          </p:cNvPr>
          <p:cNvSpPr txBox="1"/>
          <p:nvPr/>
        </p:nvSpPr>
        <p:spPr>
          <a:xfrm>
            <a:off x="3442432" y="1319301"/>
            <a:ext cx="5813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33DCD5-F222-EECD-D08A-0F8DE6AE843B}"/>
              </a:ext>
            </a:extLst>
          </p:cNvPr>
          <p:cNvSpPr txBox="1"/>
          <p:nvPr/>
        </p:nvSpPr>
        <p:spPr>
          <a:xfrm>
            <a:off x="8645441" y="1288863"/>
            <a:ext cx="12106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Train_Cycle </a:t>
            </a:r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204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1775" y="80212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5400" spc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2727"/>
                </a:solidFill>
                <a:effectLst/>
                <a:latin typeface="바른바탕3 B" panose="02000800000000000000" pitchFamily="2" charset="-127"/>
                <a:ea typeface="바른바탕3 B" panose="02000800000000000000" pitchFamily="2" charset="-127"/>
              </a:defRPr>
            </a:lvl1pPr>
          </a:lstStyle>
          <a:p>
            <a:pPr algn="ctr"/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Problem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28378" y="232485"/>
              <a:ext cx="1135247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API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파트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52C773D-7714-231C-FDF3-072CDD80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32759"/>
              </p:ext>
            </p:extLst>
          </p:nvPr>
        </p:nvGraphicFramePr>
        <p:xfrm>
          <a:off x="1063277" y="1697034"/>
          <a:ext cx="5157728" cy="3168000"/>
        </p:xfrm>
        <a:graphic>
          <a:graphicData uri="http://schemas.openxmlformats.org/drawingml/2006/table">
            <a:tbl>
              <a:tblPr/>
              <a:tblGrid>
                <a:gridCol w="2578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864">
                  <a:extLst>
                    <a:ext uri="{9D8B030D-6E8A-4147-A177-3AD203B41FA5}">
                      <a16:colId xmlns:a16="http://schemas.microsoft.com/office/drawing/2014/main" val="54733585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Pieces_array()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듀얼 네트워크의 입력 배열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position_to_action()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도착위치 및 시작위치 행동변환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1735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Action_to_position()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행동을 도착위치 시작위치 변환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15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Legal_action()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둘 수 있는 수의 리스트 취득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559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Legal_action_pos()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이동할 때 가능한 리스트 취득 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187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Ilegal_action()</a:t>
                      </a:r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E91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7109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Next()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다음수 결정 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04525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E91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Is_first_player</a:t>
                      </a: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 생성후 </a:t>
                      </a:r>
                      <a:r>
                        <a:rPr lang="en-US" altLang="ko-KR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</a:t>
                      </a:r>
                      <a:r>
                        <a:rPr lang="ko-KR" altLang="en-US" sz="14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회 반복</a:t>
                      </a:r>
                      <a:endParaRPr lang="en-US" altLang="ko-KR" sz="14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171717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003" marR="7003" marT="7003" marB="0" anchor="ctr">
                    <a:lnL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717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924737"/>
                  </a:ext>
                </a:extLst>
              </a:tr>
            </a:tbl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0D9CC4-6FB5-097E-78E8-0FB05F0A3227}"/>
              </a:ext>
            </a:extLst>
          </p:cNvPr>
          <p:cNvGrpSpPr/>
          <p:nvPr/>
        </p:nvGrpSpPr>
        <p:grpSpPr>
          <a:xfrm>
            <a:off x="1148392" y="5228200"/>
            <a:ext cx="988577" cy="369332"/>
            <a:chOff x="1086254" y="2580815"/>
            <a:chExt cx="98857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2F4B9-14C7-EFBB-9746-F41D61B1ED15}"/>
                </a:ext>
              </a:extLst>
            </p:cNvPr>
            <p:cNvSpPr txBox="1"/>
            <p:nvPr/>
          </p:nvSpPr>
          <p:spPr>
            <a:xfrm>
              <a:off x="1279420" y="2580815"/>
              <a:ext cx="7954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모서리가 둥근 직사각형 17">
              <a:extLst>
                <a:ext uri="{FF2B5EF4-FFF2-40B4-BE49-F238E27FC236}">
                  <a16:creationId xmlns:a16="http://schemas.microsoft.com/office/drawing/2014/main" id="{F22DE3B2-FF49-6E9B-98DA-7D25AED94FC4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BA54D37-BEB8-0623-C817-E70DEBE60E1A}"/>
              </a:ext>
            </a:extLst>
          </p:cNvPr>
          <p:cNvSpPr txBox="1"/>
          <p:nvPr/>
        </p:nvSpPr>
        <p:spPr>
          <a:xfrm>
            <a:off x="1036355" y="5628289"/>
            <a:ext cx="41101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44B64FE-6B84-C893-DD27-C30547455432}"/>
              </a:ext>
            </a:extLst>
          </p:cNvPr>
          <p:cNvGrpSpPr/>
          <p:nvPr/>
        </p:nvGrpSpPr>
        <p:grpSpPr>
          <a:xfrm>
            <a:off x="5137382" y="5168262"/>
            <a:ext cx="1370091" cy="369332"/>
            <a:chOff x="1086254" y="2580815"/>
            <a:chExt cx="1370091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B3AF94E-83C5-DD5C-E939-638AB8622412}"/>
                </a:ext>
              </a:extLst>
            </p:cNvPr>
            <p:cNvSpPr txBox="1"/>
            <p:nvPr/>
          </p:nvSpPr>
          <p:spPr>
            <a:xfrm>
              <a:off x="1279420" y="2580815"/>
              <a:ext cx="11769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pPr algn="l"/>
              <a:r>
                <a:rPr lang="ko-KR" altLang="en-US" sz="18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어려웠던 점</a:t>
              </a:r>
              <a:endParaRPr lang="ko-KR" altLang="en-US" sz="18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모서리가 둥근 직사각형 17">
              <a:extLst>
                <a:ext uri="{FF2B5EF4-FFF2-40B4-BE49-F238E27FC236}">
                  <a16:creationId xmlns:a16="http://schemas.microsoft.com/office/drawing/2014/main" id="{848B58FC-07E4-BBEB-977A-D4D4B24341AA}"/>
                </a:ext>
              </a:extLst>
            </p:cNvPr>
            <p:cNvSpPr/>
            <p:nvPr/>
          </p:nvSpPr>
          <p:spPr>
            <a:xfrm rot="2725382">
              <a:off x="1086254" y="2685468"/>
              <a:ext cx="160026" cy="160026"/>
            </a:xfrm>
            <a:prstGeom prst="roundRect">
              <a:avLst>
                <a:gd name="adj" fmla="val 7022"/>
              </a:avLst>
            </a:prstGeom>
            <a:solidFill>
              <a:srgbClr val="FE9100"/>
            </a:solidFill>
            <a:ln w="38100"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471650-B27C-5CCB-8384-027B5E3FFEC6}"/>
              </a:ext>
            </a:extLst>
          </p:cNvPr>
          <p:cNvSpPr txBox="1"/>
          <p:nvPr/>
        </p:nvSpPr>
        <p:spPr>
          <a:xfrm>
            <a:off x="5025345" y="5568351"/>
            <a:ext cx="142090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복잡도 문제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디버깅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D8A6-4044-5141-E25B-918A252E314D}"/>
              </a:ext>
            </a:extLst>
          </p:cNvPr>
          <p:cNvSpPr txBox="1"/>
          <p:nvPr/>
        </p:nvSpPr>
        <p:spPr>
          <a:xfrm>
            <a:off x="3252171" y="1288863"/>
            <a:ext cx="101662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173038" indent="-173038">
              <a:buFont typeface="Wingdings" panose="05000000000000000000" pitchFamily="2" charset="2"/>
              <a:buChar char="§"/>
              <a:defRPr sz="1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marL="0" indent="0">
              <a:buNone/>
            </a:pP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State  </a:t>
            </a:r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메소드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5D0AA5-5FA7-1D9B-0B89-CF05884B3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35" y="1388930"/>
            <a:ext cx="5192076" cy="361187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7424AB9-E307-0485-605B-202965FCAC30}"/>
              </a:ext>
            </a:extLst>
          </p:cNvPr>
          <p:cNvSpPr/>
          <p:nvPr/>
        </p:nvSpPr>
        <p:spPr>
          <a:xfrm>
            <a:off x="7705029" y="1697034"/>
            <a:ext cx="1176925" cy="864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0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 r="18098" b="25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66885" y="3467436"/>
            <a:ext cx="6142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굳이</a:t>
            </a:r>
            <a:endParaRPr lang="en-US" altLang="ko-KR" sz="2000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7906" y="4158500"/>
            <a:ext cx="678391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4400">
                <a:solidFill>
                  <a:srgbClr val="FE91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</a:t>
            </a:r>
            <a:endParaRPr lang="en-US" altLang="ko-KR" sz="2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33201" y="2559696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ko-KR" altLang="en-US" sz="2000" b="1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강화학습을</a:t>
            </a:r>
            <a:endParaRPr lang="en-US" altLang="ko-KR" sz="2000" b="1" dirty="0">
              <a:solidFill>
                <a:srgbClr val="FE91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91230" y="1651957"/>
            <a:ext cx="34336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바른바탕1 L" panose="02000300000000000000" pitchFamily="2" charset="-127"/>
                <a:ea typeface="바른바탕1 L" panose="02000300000000000000" pitchFamily="2" charset="-127"/>
              </a:defRPr>
            </a:lvl1pPr>
          </a:lstStyle>
          <a:p>
            <a:pPr algn="r"/>
            <a:r>
              <a:rPr lang="en-US" altLang="ko-KR" sz="2000">
                <a:solidFill>
                  <a:srgbClr val="FE91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!!!</a:t>
            </a:r>
            <a:endParaRPr lang="en-US" altLang="ko-KR" sz="2000" dirty="0">
              <a:solidFill>
                <a:srgbClr val="FE91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37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16594" y="232485"/>
              <a:ext cx="1758815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</a:t>
              </a:r>
              <a:r>
                <a:rPr lang="ko-KR" altLang="en-US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선정 이유</a:t>
              </a:r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270EA1F-91A7-E921-0035-221DCDD1D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44" y="5002946"/>
            <a:ext cx="2277925" cy="7149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B91E63-CB1C-4610-3F85-7CC919BF9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38" y="5118931"/>
            <a:ext cx="2430924" cy="462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ECB53E-CF90-EF60-EAE1-506B6BB1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730" y="5075061"/>
            <a:ext cx="2277926" cy="6224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29E6E5-4C4C-B17C-C93C-837E2A747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221" y="1590067"/>
            <a:ext cx="3352800" cy="3181350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AF8651-8702-E260-D279-E2A1AEE41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664" y="3417425"/>
            <a:ext cx="6731951" cy="1335457"/>
          </a:xfrm>
          <a:prstGeom prst="rect">
            <a:avLst/>
          </a:prstGeom>
          <a:ln w="25400">
            <a:solidFill>
              <a:srgbClr val="171717"/>
            </a:solidFill>
          </a:ln>
        </p:spPr>
      </p:pic>
    </p:spTree>
    <p:extLst>
      <p:ext uri="{BB962C8B-B14F-4D97-AF65-F5344CB8AC3E}">
        <p14:creationId xmlns:p14="http://schemas.microsoft.com/office/powerpoint/2010/main" val="21016620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92" r="7061" b="1123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1081" y="2554660"/>
            <a:ext cx="294984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 sz="2400" spc="-3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그래서 강화학습이 뭔데</a:t>
            </a:r>
            <a:r>
              <a:rPr lang="en-US" altLang="ko-KR" sz="2400" spc="-3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  <a:endParaRPr lang="en-US" altLang="ko-KR" sz="2400" spc="-3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4596" y="4084593"/>
            <a:ext cx="304282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Q_learning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통해 배워보자 강화학습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97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80902" y="232485"/>
              <a:ext cx="1430200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E17F5B-4512-5B37-E04C-1ED0A4BF5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13467"/>
              </p:ext>
            </p:extLst>
          </p:nvPr>
        </p:nvGraphicFramePr>
        <p:xfrm>
          <a:off x="2666729" y="2122876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시작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en-US" altLang="ko-KR" sz="1000" b="1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>
                          <a:effectLst/>
                        </a:rPr>
                        <a:t>R = 1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5F1B12E8-D395-AAE9-E4F3-9A52037E0FB1}"/>
              </a:ext>
            </a:extLst>
          </p:cNvPr>
          <p:cNvSpPr txBox="1"/>
          <p:nvPr/>
        </p:nvSpPr>
        <p:spPr>
          <a:xfrm>
            <a:off x="4316240" y="172094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A59E9B3-D488-CE7B-D239-319A1B26DD52}"/>
              </a:ext>
            </a:extLst>
          </p:cNvPr>
          <p:cNvCxnSpPr>
            <a:cxnSpLocks/>
          </p:cNvCxnSpPr>
          <p:nvPr/>
        </p:nvCxnSpPr>
        <p:spPr>
          <a:xfrm>
            <a:off x="2666729" y="1905611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70EF7787-7060-234A-5A9A-A44AB2D6E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66555"/>
              </p:ext>
            </p:extLst>
          </p:nvPr>
        </p:nvGraphicFramePr>
        <p:xfrm>
          <a:off x="7116090" y="2149833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6A00B91A-9785-AF08-4E2D-F327530183EB}"/>
              </a:ext>
            </a:extLst>
          </p:cNvPr>
          <p:cNvGrpSpPr/>
          <p:nvPr/>
        </p:nvGrpSpPr>
        <p:grpSpPr>
          <a:xfrm>
            <a:off x="7116090" y="2149233"/>
            <a:ext cx="2314540" cy="1296144"/>
            <a:chOff x="6737630" y="2310380"/>
            <a:chExt cx="2314540" cy="1296144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DA1A37A-9809-3F35-4278-6C88CAFC1AD3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BECCAD0-A9EF-4D4C-8281-C6C2811C18B6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D69AEA4-3AA1-97EF-D625-6548C3712DFE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475B68B-6A2A-2E4A-2B9E-656A035A58A4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9D3DD53-0999-8036-9D85-2EAB6143F4B0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3805A1B-E5A4-C7FD-E44D-DF415A338552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3A081CB-BED5-F3C6-DF4A-0A887FEF0294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EEB3C84-AA4D-FFBE-2805-FF0390470316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6F8E1D2-6940-9023-6BEC-ACE8FC171F47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F2EB892-01DF-356A-45DC-880B8405561C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389369-56AB-C4EE-70DF-801AF5AEEE99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9B7450B-C488-1CE8-FA99-AE4A21A6E0F6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1F98682-9C4B-9B48-0F4C-0FFD347F8889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C2C1CE61-5038-AB73-CFF1-BAA13A30F12C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9BBDF61-25FF-B066-1916-DA6256F46F86}"/>
              </a:ext>
            </a:extLst>
          </p:cNvPr>
          <p:cNvGrpSpPr/>
          <p:nvPr/>
        </p:nvGrpSpPr>
        <p:grpSpPr>
          <a:xfrm>
            <a:off x="7078301" y="2764859"/>
            <a:ext cx="585208" cy="712963"/>
            <a:chOff x="2368625" y="1541793"/>
            <a:chExt cx="585208" cy="71296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178FF7A-92D5-FEB0-9E60-B7C7B14272E6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FFCA181-017B-ACF7-0D4A-2D8CA2A5606A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F255FA1-BC8E-FB04-EB7E-B86DF915BA8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FFAB248-5BC6-F789-9036-B3B9EF40DAFF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98FFBA0-4218-3C8F-7371-A76242DAD1DA}"/>
              </a:ext>
            </a:extLst>
          </p:cNvPr>
          <p:cNvGrpSpPr/>
          <p:nvPr/>
        </p:nvGrpSpPr>
        <p:grpSpPr>
          <a:xfrm>
            <a:off x="7668012" y="2764859"/>
            <a:ext cx="570432" cy="712963"/>
            <a:chOff x="2368625" y="1541793"/>
            <a:chExt cx="570432" cy="712963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792D367-204F-4D32-BB20-D8BFC4E7399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3A6AFEA-0FC7-A478-D2F7-7BA560688D6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B70E47A-52A8-FCEB-F351-D47576E7AFE2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FE2968F-1A6A-0DCA-F6F4-B15FE3807E96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80ADDCE-D1DB-8921-C814-28AB7184F7C0}"/>
              </a:ext>
            </a:extLst>
          </p:cNvPr>
          <p:cNvGrpSpPr/>
          <p:nvPr/>
        </p:nvGrpSpPr>
        <p:grpSpPr>
          <a:xfrm>
            <a:off x="8248904" y="2782478"/>
            <a:ext cx="571058" cy="712963"/>
            <a:chOff x="2368625" y="1541793"/>
            <a:chExt cx="571058" cy="71296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5809429-07BF-57B0-DBD8-AB4F200D731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4636862-B6F1-AC96-A267-49056E3417A6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C124FBA-9937-1AF9-FB87-E7756278C921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F06EFB8-8E8E-74BB-D2E6-14080B6BBE35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BFEA320-ED88-B6DB-83B4-61608B894A8D}"/>
              </a:ext>
            </a:extLst>
          </p:cNvPr>
          <p:cNvGrpSpPr/>
          <p:nvPr/>
        </p:nvGrpSpPr>
        <p:grpSpPr>
          <a:xfrm>
            <a:off x="8818652" y="2764413"/>
            <a:ext cx="637854" cy="712963"/>
            <a:chOff x="2368625" y="1541793"/>
            <a:chExt cx="637854" cy="712963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AAAA3F7-CEBD-D290-BE02-54C413A0B91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564031-2E55-2C7D-463D-FF321A1F4596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E4564031-2E55-2C7D-463D-FF321A1F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B451DA0-C8D2-8BFE-AAF5-0D0EADCFC43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E1162C6-2825-42D5-2797-7A2BE8788E8B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6AA20D2-8F92-E467-6E1E-E8FB7FB1B9D9}"/>
              </a:ext>
            </a:extLst>
          </p:cNvPr>
          <p:cNvSpPr txBox="1"/>
          <p:nvPr/>
        </p:nvSpPr>
        <p:spPr>
          <a:xfrm>
            <a:off x="8765601" y="174790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A9B596FF-E7C1-1B0B-8A87-057CD592F7B5}"/>
              </a:ext>
            </a:extLst>
          </p:cNvPr>
          <p:cNvCxnSpPr>
            <a:cxnSpLocks/>
          </p:cNvCxnSpPr>
          <p:nvPr/>
        </p:nvCxnSpPr>
        <p:spPr>
          <a:xfrm>
            <a:off x="7116090" y="1932568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3E5B9D4-A967-CD56-84B9-EB54EA448025}"/>
              </a:ext>
            </a:extLst>
          </p:cNvPr>
          <p:cNvSpPr txBox="1"/>
          <p:nvPr/>
        </p:nvSpPr>
        <p:spPr>
          <a:xfrm>
            <a:off x="2953642" y="4781658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정보가 주어지지 않은 상태에서는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</a:t>
            </a:r>
            <a:endParaRPr lang="ko-KR" altLang="en-US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3AA50B9-E655-DD6B-0B97-94801534DC1B}"/>
              </a:ext>
            </a:extLst>
          </p:cNvPr>
          <p:cNvSpPr txBox="1"/>
          <p:nvPr/>
        </p:nvSpPr>
        <p:spPr>
          <a:xfrm>
            <a:off x="7184908" y="2136172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B50C373-D264-8CFA-EE44-94A5096DC912}"/>
              </a:ext>
            </a:extLst>
          </p:cNvPr>
          <p:cNvSpPr txBox="1"/>
          <p:nvPr/>
        </p:nvSpPr>
        <p:spPr>
          <a:xfrm flipH="1">
            <a:off x="7248663" y="2527300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798ED13-EDF1-E854-8ECA-8F8C44F67957}"/>
              </a:ext>
            </a:extLst>
          </p:cNvPr>
          <p:cNvSpPr txBox="1"/>
          <p:nvPr/>
        </p:nvSpPr>
        <p:spPr>
          <a:xfrm>
            <a:off x="7320614" y="4813223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맛집에 도착했을 경우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= 1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6FFEEF8-8929-561A-2496-74C48CF18CB8}"/>
              </a:ext>
            </a:extLst>
          </p:cNvPr>
          <p:cNvCxnSpPr>
            <a:cxnSpLocks/>
          </p:cNvCxnSpPr>
          <p:nvPr/>
        </p:nvCxnSpPr>
        <p:spPr>
          <a:xfrm flipH="1">
            <a:off x="7602163" y="3602772"/>
            <a:ext cx="190070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5FA3F8-7E45-CA4B-F79C-53EF4F454E0B}"/>
              </a:ext>
            </a:extLst>
          </p:cNvPr>
          <p:cNvSpPr txBox="1"/>
          <p:nvPr/>
        </p:nvSpPr>
        <p:spPr>
          <a:xfrm>
            <a:off x="7524891" y="3640684"/>
            <a:ext cx="21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업데이트 한다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B0B14-C902-50DD-FA4D-920F8D2243E3}"/>
              </a:ext>
            </a:extLst>
          </p:cNvPr>
          <p:cNvSpPr txBox="1"/>
          <p:nvPr/>
        </p:nvSpPr>
        <p:spPr>
          <a:xfrm>
            <a:off x="6362287" y="1663291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1.Greedy_action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841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80902" y="232485"/>
              <a:ext cx="1430200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B4BDA9D-B0EE-20B0-C2AD-38E4586A2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73943"/>
              </p:ext>
            </p:extLst>
          </p:nvPr>
        </p:nvGraphicFramePr>
        <p:xfrm>
          <a:off x="2719490" y="2092425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C72834A4-8EBB-E95F-3A13-19833068FD0F}"/>
              </a:ext>
            </a:extLst>
          </p:cNvPr>
          <p:cNvGrpSpPr/>
          <p:nvPr/>
        </p:nvGrpSpPr>
        <p:grpSpPr>
          <a:xfrm>
            <a:off x="2719490" y="2091825"/>
            <a:ext cx="2314540" cy="1296144"/>
            <a:chOff x="6737630" y="2310380"/>
            <a:chExt cx="2314540" cy="1296144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CBAE53D-48D7-426A-D80C-9EDD91BE27CD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C5C8D5D-A5E9-D8E5-5FEF-2AD29D920EF5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B4E5ACB-EC34-BC7A-D521-5CA0DB694BDE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652A89E-5B67-5214-DDDA-ABE2F50F3F24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1FE0F2A-1C98-7B7B-7F1A-4CB3F7D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84F388A-6556-8A95-810E-30A222F00C8E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1B6DC9-FBEA-46F3-AA05-28D01BA7583C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806D087-9BD8-BB08-8DD5-CDD6CC94C404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F0D3EF47-6C67-F68E-4465-70ADAB20CA45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384F6F2-1878-2701-34F5-D9528638B5BA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742F125-0EFF-AFDA-FB23-01703028BBEF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31959561-DCDC-7871-ED3F-8D8657D3746B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FB95ADE-B056-71A1-9795-935413061C9D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7266E09-AE07-AE8B-8EED-6790912D41B8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2C806C6-9CCC-CA58-CBED-051A71518CCA}"/>
              </a:ext>
            </a:extLst>
          </p:cNvPr>
          <p:cNvGrpSpPr/>
          <p:nvPr/>
        </p:nvGrpSpPr>
        <p:grpSpPr>
          <a:xfrm>
            <a:off x="2681701" y="2707451"/>
            <a:ext cx="585208" cy="712963"/>
            <a:chOff x="2368625" y="1541793"/>
            <a:chExt cx="585208" cy="71296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35074D-9BE6-95EE-5DB5-DF47F52B8034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DEEB1C-4746-E353-443E-4CC32752187E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82F085-0A26-7CC1-6FF7-80B27D0EEAB1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FA7684-BC16-7469-FD66-613D3CFDF313}"/>
                </a:ext>
              </a:extLst>
            </p:cNvPr>
            <p:cNvSpPr txBox="1"/>
            <p:nvPr/>
          </p:nvSpPr>
          <p:spPr>
            <a:xfrm flipH="1">
              <a:off x="2711520" y="171330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AD935BE-992D-A645-7D5E-C2DA7B66987F}"/>
              </a:ext>
            </a:extLst>
          </p:cNvPr>
          <p:cNvGrpSpPr/>
          <p:nvPr/>
        </p:nvGrpSpPr>
        <p:grpSpPr>
          <a:xfrm>
            <a:off x="3271412" y="2707451"/>
            <a:ext cx="570432" cy="712963"/>
            <a:chOff x="2368625" y="1541793"/>
            <a:chExt cx="570432" cy="71296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21F3887-2819-C895-5C16-064DB402B5A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94D078-E434-2003-F9AD-FC7A6DCFF34B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A63757B-9C9F-344D-67E6-6BBA44C55347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72B7DD-6568-4DF9-4189-29E08FB42B8B}"/>
                </a:ext>
              </a:extLst>
            </p:cNvPr>
            <p:cNvSpPr txBox="1"/>
            <p:nvPr/>
          </p:nvSpPr>
          <p:spPr>
            <a:xfrm flipH="1">
              <a:off x="2696744" y="1709007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D28F160-7720-38A3-B97A-1A0FFE6369CB}"/>
              </a:ext>
            </a:extLst>
          </p:cNvPr>
          <p:cNvGrpSpPr/>
          <p:nvPr/>
        </p:nvGrpSpPr>
        <p:grpSpPr>
          <a:xfrm>
            <a:off x="3852304" y="2725070"/>
            <a:ext cx="571058" cy="712963"/>
            <a:chOff x="2368625" y="1541793"/>
            <a:chExt cx="571058" cy="7129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EFA4AD9-594A-7E23-3443-8540C439BBE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C54FA5-DBC3-92AD-5852-5DC1CB7EC2B0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A2FDE6-C7AF-DB52-C16D-F1EA589E8FFF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F91B878-BB5E-AD42-DFD2-BF44D2D5BF81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6F92DCF-766D-F761-ACEB-813664ECCB1D}"/>
              </a:ext>
            </a:extLst>
          </p:cNvPr>
          <p:cNvGrpSpPr/>
          <p:nvPr/>
        </p:nvGrpSpPr>
        <p:grpSpPr>
          <a:xfrm>
            <a:off x="4422052" y="2707005"/>
            <a:ext cx="637854" cy="712963"/>
            <a:chOff x="2368625" y="1541793"/>
            <a:chExt cx="637854" cy="71296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FBB8D94-D59B-3BB1-D2D6-8F019F92C1D0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4FE04D-7E2C-3D57-5EBA-1F98E2722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2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938967-BBEF-248C-1A37-D9F47F67D4CB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26D8BF9-87B2-164E-37A2-E26933185F92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9EB19D2-0424-6C11-6437-6298DD9B235A}"/>
              </a:ext>
            </a:extLst>
          </p:cNvPr>
          <p:cNvSpPr txBox="1"/>
          <p:nvPr/>
        </p:nvSpPr>
        <p:spPr>
          <a:xfrm>
            <a:off x="4369001" y="169049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9CE3220E-ADE1-2D40-B6F2-586FFD9ABB7E}"/>
              </a:ext>
            </a:extLst>
          </p:cNvPr>
          <p:cNvCxnSpPr>
            <a:cxnSpLocks/>
          </p:cNvCxnSpPr>
          <p:nvPr/>
        </p:nvCxnSpPr>
        <p:spPr>
          <a:xfrm>
            <a:off x="2719490" y="1875160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014EA6A0-B92B-93E6-D786-BA1A2F433E6B}"/>
              </a:ext>
            </a:extLst>
          </p:cNvPr>
          <p:cNvSpPr txBox="1"/>
          <p:nvPr/>
        </p:nvSpPr>
        <p:spPr>
          <a:xfrm>
            <a:off x="2788308" y="2078764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280498-9FE6-FE79-2837-DBDF0E9FE493}"/>
              </a:ext>
            </a:extLst>
          </p:cNvPr>
          <p:cNvSpPr txBox="1"/>
          <p:nvPr/>
        </p:nvSpPr>
        <p:spPr>
          <a:xfrm flipH="1">
            <a:off x="2852063" y="2469892"/>
            <a:ext cx="242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58FD2BB-9B16-7F42-7228-1A273FA1EA93}"/>
              </a:ext>
            </a:extLst>
          </p:cNvPr>
          <p:cNvSpPr txBox="1"/>
          <p:nvPr/>
        </p:nvSpPr>
        <p:spPr>
          <a:xfrm>
            <a:off x="7289637" y="4640430"/>
            <a:ext cx="21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r(0~1)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값을 곱해준 후 더한다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B7ACA325-CD41-7D14-D0F1-47960FCAF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74258"/>
              </p:ext>
            </p:extLst>
          </p:nvPr>
        </p:nvGraphicFramePr>
        <p:xfrm>
          <a:off x="6976996" y="2044362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AD7A499-703A-1B9E-2888-55D83A91BAAC}"/>
              </a:ext>
            </a:extLst>
          </p:cNvPr>
          <p:cNvGrpSpPr/>
          <p:nvPr/>
        </p:nvGrpSpPr>
        <p:grpSpPr>
          <a:xfrm>
            <a:off x="6976996" y="2043762"/>
            <a:ext cx="2314540" cy="1296144"/>
            <a:chOff x="6737630" y="2310380"/>
            <a:chExt cx="2314540" cy="129614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3450EC0-F7C1-B43B-2BAA-8583D8D18BA6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861BB5F-F355-6CDB-A374-0DF7C8F3D880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4F13B7D-A468-848E-CD5E-A0E843FB54DB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477F22C-AC25-E354-74C7-AD95046935D1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C3CB84D-3817-EF8D-4BFC-AE74EEE5C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53577D5-D481-AF23-6DAA-5DA76D8BFC3F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A92A6D-2A66-E5DA-9CF4-B36C6FF3F88B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30DC619-A768-38DC-E0C2-3F57B56D4747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B72F93-17CD-687B-BC4A-0C0F332BE0AA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EDE6D5-EC6D-AB47-710C-40736E2E7633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6917819-7569-71D9-9C3E-7EB3D37939CB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8B8F353A-0DDB-0EFF-CF8D-9962C44C82F4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58299F-5C27-019E-F4F3-C201C7265F71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6BE3243-39AE-1F91-1CEE-28F9B21ACCFA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8420F43C-B97F-381F-A68B-636F741460AE}"/>
              </a:ext>
            </a:extLst>
          </p:cNvPr>
          <p:cNvGrpSpPr/>
          <p:nvPr/>
        </p:nvGrpSpPr>
        <p:grpSpPr>
          <a:xfrm>
            <a:off x="6939207" y="2659388"/>
            <a:ext cx="585208" cy="712963"/>
            <a:chOff x="2368625" y="1541793"/>
            <a:chExt cx="585208" cy="71296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D18C02-0549-71D2-2659-9C308261624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05315A9-B886-A1B1-7325-721F74CE698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1180C09-8A8B-7A65-78E4-4547D3EBEA3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A202836-F309-BE5A-52B9-1FE59D00EE1C}"/>
              </a:ext>
            </a:extLst>
          </p:cNvPr>
          <p:cNvGrpSpPr/>
          <p:nvPr/>
        </p:nvGrpSpPr>
        <p:grpSpPr>
          <a:xfrm>
            <a:off x="7528918" y="2659388"/>
            <a:ext cx="570432" cy="712963"/>
            <a:chOff x="2368625" y="1541793"/>
            <a:chExt cx="570432" cy="71296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C8D5EA5-DB10-D0DF-4E8A-3FECC4770C0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62C5879-B184-C20F-7ABB-F36AAC1A59A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2903CE4-1ABB-1259-2A4C-4EE0648ED5D9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DD3872A-6A98-6307-B3B9-44B10785FB24}"/>
              </a:ext>
            </a:extLst>
          </p:cNvPr>
          <p:cNvGrpSpPr/>
          <p:nvPr/>
        </p:nvGrpSpPr>
        <p:grpSpPr>
          <a:xfrm>
            <a:off x="8109810" y="2677007"/>
            <a:ext cx="571058" cy="712963"/>
            <a:chOff x="2368625" y="1541793"/>
            <a:chExt cx="571058" cy="712963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91E1799-3864-E29A-C4CB-7B2026FB0AD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B46D38B-CD9D-4CE0-A04C-C32FF065C79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4BAFECA-97BB-ADCD-11C4-D6A0591AD9F0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D0189CB-A16F-C8B8-0530-CC5FD27C7D09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r</a:t>
              </a:r>
              <a:endParaRPr lang="ko-KR" altLang="en-US" sz="140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3A6BF58C-A056-251E-45F4-B5967E183445}"/>
              </a:ext>
            </a:extLst>
          </p:cNvPr>
          <p:cNvGrpSpPr/>
          <p:nvPr/>
        </p:nvGrpSpPr>
        <p:grpSpPr>
          <a:xfrm>
            <a:off x="8679558" y="2658942"/>
            <a:ext cx="637854" cy="712963"/>
            <a:chOff x="2368625" y="1541793"/>
            <a:chExt cx="637854" cy="71296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8D040BE-0979-E0A7-6545-4479AA6717C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0194481-42D6-97EF-8286-AF848B2F212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E4B7A51-A9F4-26FA-AEFC-B88086FFF1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28B5C1-46FB-9F68-8B63-BF092769856F}"/>
              </a:ext>
            </a:extLst>
          </p:cNvPr>
          <p:cNvSpPr txBox="1"/>
          <p:nvPr/>
        </p:nvSpPr>
        <p:spPr>
          <a:xfrm>
            <a:off x="8626507" y="164243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B13288DC-42D2-B0AC-EE31-00C9424247D3}"/>
              </a:ext>
            </a:extLst>
          </p:cNvPr>
          <p:cNvCxnSpPr>
            <a:cxnSpLocks/>
          </p:cNvCxnSpPr>
          <p:nvPr/>
        </p:nvCxnSpPr>
        <p:spPr>
          <a:xfrm>
            <a:off x="6976996" y="1827097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2A3F2528-C5DB-8744-0A9F-39F338FE97B1}"/>
              </a:ext>
            </a:extLst>
          </p:cNvPr>
          <p:cNvSpPr txBox="1"/>
          <p:nvPr/>
        </p:nvSpPr>
        <p:spPr>
          <a:xfrm>
            <a:off x="7045814" y="2030701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/>
              <p:nvPr/>
            </p:nvSpPr>
            <p:spPr>
              <a:xfrm flipH="1">
                <a:off x="7109569" y="2421829"/>
                <a:ext cx="2423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09569" y="2421829"/>
                <a:ext cx="242313" cy="307777"/>
              </a:xfrm>
              <a:prstGeom prst="rect">
                <a:avLst/>
              </a:prstGeom>
              <a:blipFill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ECB9B74-B0B9-B845-D8CC-4800EE643595}"/>
              </a:ext>
            </a:extLst>
          </p:cNvPr>
          <p:cNvCxnSpPr>
            <a:cxnSpLocks/>
          </p:cNvCxnSpPr>
          <p:nvPr/>
        </p:nvCxnSpPr>
        <p:spPr>
          <a:xfrm flipH="1">
            <a:off x="7495158" y="3437401"/>
            <a:ext cx="190070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848478-E110-4E91-5EFD-488D8AADDA5C}"/>
              </a:ext>
            </a:extLst>
          </p:cNvPr>
          <p:cNvSpPr txBox="1"/>
          <p:nvPr/>
        </p:nvSpPr>
        <p:spPr>
          <a:xfrm>
            <a:off x="7417886" y="3475313"/>
            <a:ext cx="210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Reward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값에 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곱해준다</a:t>
            </a:r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829BC-5776-F47F-CD78-31A5DA80EA31}"/>
              </a:ext>
            </a:extLst>
          </p:cNvPr>
          <p:cNvSpPr txBox="1"/>
          <p:nvPr/>
        </p:nvSpPr>
        <p:spPr>
          <a:xfrm>
            <a:off x="6245601" y="1556085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2.Discount factor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80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52171" y="621332"/>
            <a:ext cx="5687658" cy="400110"/>
            <a:chOff x="3252171" y="232485"/>
            <a:chExt cx="5687658" cy="40011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252171" y="432540"/>
              <a:ext cx="5687658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171717">
                      <a:alpha val="0"/>
                    </a:srgbClr>
                  </a:gs>
                  <a:gs pos="76700">
                    <a:srgbClr val="171717"/>
                  </a:gs>
                  <a:gs pos="27400">
                    <a:srgbClr val="171717"/>
                  </a:gs>
                  <a:gs pos="50000">
                    <a:srgbClr val="171717"/>
                  </a:gs>
                  <a:gs pos="100000">
                    <a:srgbClr val="171717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80902" y="232485"/>
              <a:ext cx="1430200" cy="40011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-윤고딕310" panose="02030504000101010101" pitchFamily="18" charset="-127"/>
                  <a:ea typeface="-윤고딕310" panose="02030504000101010101" pitchFamily="18" charset="-127"/>
                </a:defRPr>
              </a:lvl1pPr>
            </a:lstStyle>
            <a:p>
              <a:r>
                <a:rPr lang="en-US" altLang="ko-KR" sz="2000"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 Q_learning|</a:t>
              </a:r>
              <a:endParaRPr lang="en-US" altLang="ko-KR" sz="2000" dirty="0"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B7ACA325-CD41-7D14-D0F1-47960FCAF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926620"/>
              </p:ext>
            </p:extLst>
          </p:nvPr>
        </p:nvGraphicFramePr>
        <p:xfrm>
          <a:off x="2743336" y="2113879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effectLst/>
                        </a:rPr>
                        <a:t>     </a:t>
                      </a:r>
                      <a:endParaRPr lang="ko-KR" altLang="en-US" sz="10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 </a:t>
                      </a: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맛집</a:t>
                      </a:r>
                      <a:endParaRPr lang="ko-KR" altLang="en-US" sz="1700" b="1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AD7A499-703A-1B9E-2888-55D83A91BAAC}"/>
              </a:ext>
            </a:extLst>
          </p:cNvPr>
          <p:cNvGrpSpPr/>
          <p:nvPr/>
        </p:nvGrpSpPr>
        <p:grpSpPr>
          <a:xfrm>
            <a:off x="2743336" y="2113279"/>
            <a:ext cx="2314540" cy="1296144"/>
            <a:chOff x="6737630" y="2310380"/>
            <a:chExt cx="2314540" cy="129614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3450EC0-F7C1-B43B-2BAA-8583D8D18BA6}"/>
                </a:ext>
              </a:extLst>
            </p:cNvPr>
            <p:cNvCxnSpPr/>
            <p:nvPr/>
          </p:nvCxnSpPr>
          <p:spPr>
            <a:xfrm>
              <a:off x="6737630" y="23109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B861BB5F-F355-6CDB-A374-0DF7C8F3D880}"/>
                </a:ext>
              </a:extLst>
            </p:cNvPr>
            <p:cNvCxnSpPr/>
            <p:nvPr/>
          </p:nvCxnSpPr>
          <p:spPr>
            <a:xfrm>
              <a:off x="7313694" y="23115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F4F13B7D-A468-848E-CD5E-A0E843FB54DB}"/>
                </a:ext>
              </a:extLst>
            </p:cNvPr>
            <p:cNvCxnSpPr/>
            <p:nvPr/>
          </p:nvCxnSpPr>
          <p:spPr>
            <a:xfrm>
              <a:off x="7903405" y="2310380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4477F22C-AC25-E354-74C7-AD95046935D1}"/>
                </a:ext>
              </a:extLst>
            </p:cNvPr>
            <p:cNvCxnSpPr/>
            <p:nvPr/>
          </p:nvCxnSpPr>
          <p:spPr>
            <a:xfrm>
              <a:off x="6737630" y="294932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C3CB84D-3817-EF8D-4BFC-AE74EEE5CC9A}"/>
                </a:ext>
              </a:extLst>
            </p:cNvPr>
            <p:cNvCxnSpPr>
              <a:cxnSpLocks/>
            </p:cNvCxnSpPr>
            <p:nvPr/>
          </p:nvCxnSpPr>
          <p:spPr>
            <a:xfrm>
              <a:off x="7300047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53577D5-D481-AF23-6DAA-5DA76D8BFC3F}"/>
                </a:ext>
              </a:extLst>
            </p:cNvPr>
            <p:cNvCxnSpPr/>
            <p:nvPr/>
          </p:nvCxnSpPr>
          <p:spPr>
            <a:xfrm>
              <a:off x="7889758" y="293959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A92A6D-2A66-E5DA-9CF4-B36C6FF3F88B}"/>
                </a:ext>
              </a:extLst>
            </p:cNvPr>
            <p:cNvCxnSpPr/>
            <p:nvPr/>
          </p:nvCxnSpPr>
          <p:spPr>
            <a:xfrm>
              <a:off x="8465822" y="295845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30DC619-A768-38DC-E0C2-3F57B56D4747}"/>
                </a:ext>
              </a:extLst>
            </p:cNvPr>
            <p:cNvCxnSpPr/>
            <p:nvPr/>
          </p:nvCxnSpPr>
          <p:spPr>
            <a:xfrm flipH="1">
              <a:off x="6737630" y="231038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88B72F93-17CD-687B-BC4A-0C0F332BE0AA}"/>
                </a:ext>
              </a:extLst>
            </p:cNvPr>
            <p:cNvCxnSpPr/>
            <p:nvPr/>
          </p:nvCxnSpPr>
          <p:spPr>
            <a:xfrm flipH="1">
              <a:off x="7327341" y="2319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EDE6D5-EC6D-AB47-710C-40736E2E7633}"/>
                </a:ext>
              </a:extLst>
            </p:cNvPr>
            <p:cNvCxnSpPr/>
            <p:nvPr/>
          </p:nvCxnSpPr>
          <p:spPr>
            <a:xfrm flipH="1">
              <a:off x="7891264" y="233575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06917819-7569-71D9-9C3E-7EB3D37939CB}"/>
                </a:ext>
              </a:extLst>
            </p:cNvPr>
            <p:cNvCxnSpPr/>
            <p:nvPr/>
          </p:nvCxnSpPr>
          <p:spPr>
            <a:xfrm flipH="1">
              <a:off x="6764782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8B8F353A-0DDB-0EFF-CF8D-9962C44C82F4}"/>
                </a:ext>
              </a:extLst>
            </p:cNvPr>
            <p:cNvCxnSpPr/>
            <p:nvPr/>
          </p:nvCxnSpPr>
          <p:spPr>
            <a:xfrm flipH="1">
              <a:off x="7306871" y="293899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758299F-5C27-019E-F4F3-C201C7265F71}"/>
                </a:ext>
              </a:extLst>
            </p:cNvPr>
            <p:cNvCxnSpPr/>
            <p:nvPr/>
          </p:nvCxnSpPr>
          <p:spPr>
            <a:xfrm flipH="1">
              <a:off x="7903263" y="2949024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B6BE3243-39AE-1F91-1CEE-28F9B21ACCFA}"/>
                </a:ext>
              </a:extLst>
            </p:cNvPr>
            <p:cNvCxnSpPr/>
            <p:nvPr/>
          </p:nvCxnSpPr>
          <p:spPr>
            <a:xfrm flipH="1">
              <a:off x="8476106" y="29769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8420F43C-B97F-381F-A68B-636F741460AE}"/>
              </a:ext>
            </a:extLst>
          </p:cNvPr>
          <p:cNvGrpSpPr/>
          <p:nvPr/>
        </p:nvGrpSpPr>
        <p:grpSpPr>
          <a:xfrm>
            <a:off x="2705547" y="2728905"/>
            <a:ext cx="585208" cy="712963"/>
            <a:chOff x="2368625" y="1541793"/>
            <a:chExt cx="585208" cy="712963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7D18C02-0549-71D2-2659-9C308261624E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05315A9-B886-A1B1-7325-721F74CE698F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1180C09-8A8B-7A65-78E4-4547D3EBEA3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22C88E72-0816-CC07-366F-5FEC12823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2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A202836-F309-BE5A-52B9-1FE59D00EE1C}"/>
              </a:ext>
            </a:extLst>
          </p:cNvPr>
          <p:cNvGrpSpPr/>
          <p:nvPr/>
        </p:nvGrpSpPr>
        <p:grpSpPr>
          <a:xfrm>
            <a:off x="3295258" y="2728905"/>
            <a:ext cx="570432" cy="712963"/>
            <a:chOff x="2368625" y="1541793"/>
            <a:chExt cx="570432" cy="712963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C8D5EA5-DB10-D0DF-4E8A-3FECC4770C02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62C5879-B184-C20F-7ABB-F36AAC1A59A8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B2903CE4-1ABB-1259-2A4C-4EE0648ED5D9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FBA61DEE-E82B-561A-DE87-0B3918A6A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FDD3872A-6A98-6307-B3B9-44B10785FB24}"/>
              </a:ext>
            </a:extLst>
          </p:cNvPr>
          <p:cNvGrpSpPr/>
          <p:nvPr/>
        </p:nvGrpSpPr>
        <p:grpSpPr>
          <a:xfrm>
            <a:off x="3876150" y="2746524"/>
            <a:ext cx="571058" cy="712963"/>
            <a:chOff x="2368625" y="1541793"/>
            <a:chExt cx="571058" cy="712963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91E1799-3864-E29A-C4CB-7B2026FB0AD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B46D38B-CD9D-4CE0-A04C-C32FF065C791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04BAFECA-97BB-ADCD-11C4-D6A0591AD9F0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D0189CB-A16F-C8B8-0530-CC5FD27C7D09}"/>
                </a:ext>
              </a:extLst>
            </p:cNvPr>
            <p:cNvSpPr txBox="1"/>
            <p:nvPr/>
          </p:nvSpPr>
          <p:spPr>
            <a:xfrm flipH="1">
              <a:off x="2697370" y="1718492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r</a:t>
              </a:r>
              <a:endParaRPr lang="ko-KR" altLang="en-US" sz="1400"/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3A6BF58C-A056-251E-45F4-B5967E183445}"/>
              </a:ext>
            </a:extLst>
          </p:cNvPr>
          <p:cNvGrpSpPr/>
          <p:nvPr/>
        </p:nvGrpSpPr>
        <p:grpSpPr>
          <a:xfrm>
            <a:off x="4445898" y="2728459"/>
            <a:ext cx="637854" cy="712963"/>
            <a:chOff x="2368625" y="1541793"/>
            <a:chExt cx="637854" cy="712963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8D040BE-0979-E0A7-6545-4479AA6717C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2999A92-2337-A0BD-0AD8-F222F656B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0194481-42D6-97EF-8286-AF848B2F2126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E4B7A51-A9F4-26FA-AEFC-B88086FFF1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3A28B5C1-46FB-9F68-8B63-BF092769856F}"/>
              </a:ext>
            </a:extLst>
          </p:cNvPr>
          <p:cNvSpPr txBox="1"/>
          <p:nvPr/>
        </p:nvSpPr>
        <p:spPr>
          <a:xfrm>
            <a:off x="4392847" y="17119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B13288DC-42D2-B0AC-EE31-00C9424247D3}"/>
              </a:ext>
            </a:extLst>
          </p:cNvPr>
          <p:cNvCxnSpPr>
            <a:cxnSpLocks/>
          </p:cNvCxnSpPr>
          <p:nvPr/>
        </p:nvCxnSpPr>
        <p:spPr>
          <a:xfrm>
            <a:off x="2743336" y="1896614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2A3F2528-C5DB-8744-0A9F-39F338FE97B1}"/>
              </a:ext>
            </a:extLst>
          </p:cNvPr>
          <p:cNvSpPr txBox="1"/>
          <p:nvPr/>
        </p:nvSpPr>
        <p:spPr>
          <a:xfrm>
            <a:off x="2812154" y="2100218"/>
            <a:ext cx="574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시작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/>
              <p:nvPr/>
            </p:nvSpPr>
            <p:spPr>
              <a:xfrm flipH="1">
                <a:off x="2875909" y="2491346"/>
                <a:ext cx="2423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ko-KR" altLang="en-US" sz="1400"/>
              </a:p>
            </p:txBody>
          </p:sp>
        </mc:Choice>
        <mc:Fallback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EE041E49-56AB-3A28-791A-85C4D2B6A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75909" y="2491346"/>
                <a:ext cx="242313" cy="307777"/>
              </a:xfrm>
              <a:prstGeom prst="rect">
                <a:avLst/>
              </a:prstGeom>
              <a:blipFill>
                <a:blip r:embed="rId5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1A37A-D822-F5A4-AEEF-9C12564B8B76}"/>
                  </a:ext>
                </a:extLst>
              </p:cNvPr>
              <p:cNvSpPr txBox="1"/>
              <p:nvPr/>
            </p:nvSpPr>
            <p:spPr>
              <a:xfrm>
                <a:off x="7833938" y="4635734"/>
                <a:ext cx="19194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𝜺</m:t>
                      </m:r>
                      <m:r>
                        <a:rPr lang="en-US" altLang="ko-KR" sz="1400" b="1" i="1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−</m:t>
                      </m:r>
                      <m:r>
                        <a:rPr lang="en-US" altLang="ko-KR" sz="1400" b="1" i="0" spc="-15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171717"/>
                          </a:solidFill>
                          <a:latin typeface="Cambria Math" panose="02040503050406030204" pitchFamily="18" charset="0"/>
                          <a:ea typeface="나눔스퀘어" panose="020B0600000101010101" pitchFamily="50" charset="-127"/>
                        </a:rPr>
                        <m:t>𝐠𝐫𝐞𝐞𝐝𝐲</m:t>
                      </m:r>
                    </m:oMath>
                  </m:oMathPara>
                </a14:m>
                <a:endParaRPr lang="ko-KR" altLang="en-US" sz="1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7171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61A37A-D822-F5A4-AEEF-9C12564B8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938" y="4635734"/>
                <a:ext cx="19194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5942FEA-0839-B55A-AC59-7401BE386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209755"/>
              </p:ext>
            </p:extLst>
          </p:nvPr>
        </p:nvGraphicFramePr>
        <p:xfrm>
          <a:off x="6953940" y="2066238"/>
          <a:ext cx="2314540" cy="2573336"/>
        </p:xfrm>
        <a:graphic>
          <a:graphicData uri="http://schemas.openxmlformats.org/drawingml/2006/table">
            <a:tbl>
              <a:tblPr/>
              <a:tblGrid>
                <a:gridCol w="578635">
                  <a:extLst>
                    <a:ext uri="{9D8B030D-6E8A-4147-A177-3AD203B41FA5}">
                      <a16:colId xmlns:a16="http://schemas.microsoft.com/office/drawing/2014/main" val="2951974360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231617696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164995783"/>
                    </a:ext>
                  </a:extLst>
                </a:gridCol>
                <a:gridCol w="578635">
                  <a:extLst>
                    <a:ext uri="{9D8B030D-6E8A-4147-A177-3AD203B41FA5}">
                      <a16:colId xmlns:a16="http://schemas.microsoft.com/office/drawing/2014/main" val="4102431693"/>
                    </a:ext>
                  </a:extLst>
                </a:gridCol>
              </a:tblGrid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25358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33686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6369"/>
                  </a:ext>
                </a:extLst>
              </a:tr>
              <a:tr h="643334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51271" marR="51271" marT="51271" marB="51271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42644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70FB4D9-840A-812D-AB91-3933B5FC3FB6}"/>
              </a:ext>
            </a:extLst>
          </p:cNvPr>
          <p:cNvGrpSpPr/>
          <p:nvPr/>
        </p:nvGrpSpPr>
        <p:grpSpPr>
          <a:xfrm>
            <a:off x="6953940" y="2065638"/>
            <a:ext cx="2314540" cy="1296144"/>
            <a:chOff x="2423592" y="1556192"/>
            <a:chExt cx="2314540" cy="129614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3EC1FD1-FC5B-87D7-C045-D25EE29506A4}"/>
                </a:ext>
              </a:extLst>
            </p:cNvPr>
            <p:cNvCxnSpPr/>
            <p:nvPr/>
          </p:nvCxnSpPr>
          <p:spPr>
            <a:xfrm>
              <a:off x="2423592" y="15567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CD89747-B08C-7BEA-4174-ABD2F86BE36F}"/>
                </a:ext>
              </a:extLst>
            </p:cNvPr>
            <p:cNvCxnSpPr/>
            <p:nvPr/>
          </p:nvCxnSpPr>
          <p:spPr>
            <a:xfrm>
              <a:off x="2999656" y="15573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BC232AE-B115-B262-C044-373268A04F03}"/>
                </a:ext>
              </a:extLst>
            </p:cNvPr>
            <p:cNvCxnSpPr/>
            <p:nvPr/>
          </p:nvCxnSpPr>
          <p:spPr>
            <a:xfrm>
              <a:off x="3589367" y="15561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8AED441-44EB-E2E1-57B3-50F2C47DF779}"/>
                </a:ext>
              </a:extLst>
            </p:cNvPr>
            <p:cNvCxnSpPr/>
            <p:nvPr/>
          </p:nvCxnSpPr>
          <p:spPr>
            <a:xfrm>
              <a:off x="4151784" y="1556192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08BE36-E977-3C53-F1BD-3702BDB43A6A}"/>
                </a:ext>
              </a:extLst>
            </p:cNvPr>
            <p:cNvCxnSpPr/>
            <p:nvPr/>
          </p:nvCxnSpPr>
          <p:spPr>
            <a:xfrm>
              <a:off x="2423592" y="2195136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ABDD14E-9E93-0ABE-B53F-5C4E5986BAC6}"/>
                </a:ext>
              </a:extLst>
            </p:cNvPr>
            <p:cNvCxnSpPr>
              <a:cxnSpLocks/>
            </p:cNvCxnSpPr>
            <p:nvPr/>
          </p:nvCxnSpPr>
          <p:spPr>
            <a:xfrm>
              <a:off x="2986009" y="220426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D3B907C-3664-DC15-466D-06914F1D8F19}"/>
                </a:ext>
              </a:extLst>
            </p:cNvPr>
            <p:cNvCxnSpPr/>
            <p:nvPr/>
          </p:nvCxnSpPr>
          <p:spPr>
            <a:xfrm>
              <a:off x="3575720" y="2185408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1DBCD6D-9D15-A20C-1EA5-88F62A8A9572}"/>
                </a:ext>
              </a:extLst>
            </p:cNvPr>
            <p:cNvCxnSpPr/>
            <p:nvPr/>
          </p:nvCxnSpPr>
          <p:spPr>
            <a:xfrm>
              <a:off x="4151784" y="2204264"/>
              <a:ext cx="576064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5D4AC19-7611-7D2B-26F2-4A5F9CBC413C}"/>
                </a:ext>
              </a:extLst>
            </p:cNvPr>
            <p:cNvCxnSpPr/>
            <p:nvPr/>
          </p:nvCxnSpPr>
          <p:spPr>
            <a:xfrm flipH="1">
              <a:off x="2423592" y="1556192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54EFF8E-C01C-E8D1-59EA-BD49B09DAD88}"/>
                </a:ext>
              </a:extLst>
            </p:cNvPr>
            <p:cNvCxnSpPr/>
            <p:nvPr/>
          </p:nvCxnSpPr>
          <p:spPr>
            <a:xfrm flipH="1">
              <a:off x="3013303" y="15656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1166F7B-C223-9004-F4DE-8F1FD6B4AF88}"/>
                </a:ext>
              </a:extLst>
            </p:cNvPr>
            <p:cNvCxnSpPr/>
            <p:nvPr/>
          </p:nvCxnSpPr>
          <p:spPr>
            <a:xfrm flipH="1">
              <a:off x="3577226" y="1581562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851CB80-8ACF-A91B-47A3-18740D909917}"/>
                </a:ext>
              </a:extLst>
            </p:cNvPr>
            <p:cNvCxnSpPr/>
            <p:nvPr/>
          </p:nvCxnSpPr>
          <p:spPr>
            <a:xfrm flipH="1">
              <a:off x="4151784" y="15652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83DA563-C8F8-272A-E0A0-F641863A3429}"/>
                </a:ext>
              </a:extLst>
            </p:cNvPr>
            <p:cNvCxnSpPr/>
            <p:nvPr/>
          </p:nvCxnSpPr>
          <p:spPr>
            <a:xfrm flipH="1">
              <a:off x="2450744" y="2184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C3E4F40-223F-2CFA-75E4-D914F2E3CDA3}"/>
                </a:ext>
              </a:extLst>
            </p:cNvPr>
            <p:cNvCxnSpPr/>
            <p:nvPr/>
          </p:nvCxnSpPr>
          <p:spPr>
            <a:xfrm flipH="1">
              <a:off x="2992833" y="2184808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4C8BB1C-F754-C2DE-184C-99AD0997EA97}"/>
                </a:ext>
              </a:extLst>
            </p:cNvPr>
            <p:cNvCxnSpPr/>
            <p:nvPr/>
          </p:nvCxnSpPr>
          <p:spPr>
            <a:xfrm flipH="1">
              <a:off x="3589225" y="2194836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4FA987E-508F-B062-DF93-602CBFFC4936}"/>
                </a:ext>
              </a:extLst>
            </p:cNvPr>
            <p:cNvCxnSpPr/>
            <p:nvPr/>
          </p:nvCxnSpPr>
          <p:spPr>
            <a:xfrm flipH="1">
              <a:off x="4162068" y="2222720"/>
              <a:ext cx="576064" cy="629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F08936-F898-C397-1755-CD8DCE2D7118}"/>
              </a:ext>
            </a:extLst>
          </p:cNvPr>
          <p:cNvGrpSpPr/>
          <p:nvPr/>
        </p:nvGrpSpPr>
        <p:grpSpPr>
          <a:xfrm>
            <a:off x="6898973" y="2051239"/>
            <a:ext cx="596724" cy="715336"/>
            <a:chOff x="2368625" y="1541793"/>
            <a:chExt cx="596724" cy="715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F5D099-A282-D410-FD82-9418DA078050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713816-2F70-5034-D9D0-894D2EC3755C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06EB2C-8E0B-D4FC-0945-32AD0285D0FE}"/>
                    </a:ext>
                  </a:extLst>
                </p:cNvPr>
                <p:cNvSpPr txBox="1"/>
                <p:nvPr/>
              </p:nvSpPr>
              <p:spPr>
                <a:xfrm flipH="1">
                  <a:off x="2551206" y="1946979"/>
                  <a:ext cx="242313" cy="3101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27D8BE-1F3C-F2FB-1584-548557EA4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1206" y="1946979"/>
                  <a:ext cx="242313" cy="310150"/>
                </a:xfrm>
                <a:prstGeom prst="rect">
                  <a:avLst/>
                </a:prstGeom>
                <a:blipFill>
                  <a:blip r:embed="rId7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AC7B23C-DBBD-8028-3492-52BC0F9A50B8}"/>
                    </a:ext>
                  </a:extLst>
                </p:cNvPr>
                <p:cNvSpPr txBox="1"/>
                <p:nvPr/>
              </p:nvSpPr>
              <p:spPr>
                <a:xfrm flipH="1">
                  <a:off x="2723036" y="1708335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440F06D-9519-5DE3-856E-7A02388FD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23036" y="1708335"/>
                  <a:ext cx="242313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078CE2-1C32-8D19-B032-B16D41288095}"/>
              </a:ext>
            </a:extLst>
          </p:cNvPr>
          <p:cNvGrpSpPr/>
          <p:nvPr/>
        </p:nvGrpSpPr>
        <p:grpSpPr>
          <a:xfrm>
            <a:off x="7499109" y="2065638"/>
            <a:ext cx="625912" cy="712963"/>
            <a:chOff x="2368625" y="1541793"/>
            <a:chExt cx="625912" cy="7129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3F0B3B-3D8F-E6ED-6125-FDA67DB3457D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E83022-397E-365E-D4CE-B32E91A5893A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EA2A61-F59A-3A07-60DE-10285590C5B5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16AA3AF-320E-9831-1B8F-08A9D9FC2983}"/>
                    </a:ext>
                  </a:extLst>
                </p:cNvPr>
                <p:cNvSpPr txBox="1"/>
                <p:nvPr/>
              </p:nvSpPr>
              <p:spPr>
                <a:xfrm flipH="1">
                  <a:off x="2752224" y="1693885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3A5EB86-D427-1293-1B55-02B354F1D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52224" y="1693885"/>
                  <a:ext cx="24231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E7881C8-40EB-B8A5-BD93-B538728F5B1F}"/>
              </a:ext>
            </a:extLst>
          </p:cNvPr>
          <p:cNvGrpSpPr/>
          <p:nvPr/>
        </p:nvGrpSpPr>
        <p:grpSpPr>
          <a:xfrm>
            <a:off x="8090621" y="2046890"/>
            <a:ext cx="637854" cy="712963"/>
            <a:chOff x="2368625" y="1541793"/>
            <a:chExt cx="637854" cy="7129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D925C0B-DC67-970E-7F39-6301BB22562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9AF67-5F8A-AE8C-0C10-128F8F328F55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320499-3025-2DE3-5ECF-ACFF413ED312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9D3394-0350-1EC1-C7E1-B14329738BD4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</a:t>
              </a:r>
              <a:endParaRPr lang="ko-KR" altLang="en-US" sz="14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8C7804F-9636-AE8C-EB3A-B454C6B1BE96}"/>
              </a:ext>
            </a:extLst>
          </p:cNvPr>
          <p:cNvGrpSpPr/>
          <p:nvPr/>
        </p:nvGrpSpPr>
        <p:grpSpPr>
          <a:xfrm>
            <a:off x="8647821" y="2036670"/>
            <a:ext cx="637854" cy="712963"/>
            <a:chOff x="2368625" y="1541793"/>
            <a:chExt cx="637854" cy="7129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D73E0D-CEBE-E06F-25E4-232FD426E88A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2ADEF0B-FD9B-76C2-8604-6BF3E7A29F15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4C119F-29C1-A0F4-A5BC-75BFBAF8BC45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90BC0E-B4BE-41B9-BAD5-F888E316F31F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D63EB5B-597E-B22B-C182-CF6AA167D854}"/>
              </a:ext>
            </a:extLst>
          </p:cNvPr>
          <p:cNvGrpSpPr/>
          <p:nvPr/>
        </p:nvGrpSpPr>
        <p:grpSpPr>
          <a:xfrm>
            <a:off x="6916151" y="2681264"/>
            <a:ext cx="585208" cy="712963"/>
            <a:chOff x="2368625" y="1541793"/>
            <a:chExt cx="585208" cy="71296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B8E024A-5A6F-3ABF-7AF2-DED78B14D261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D26E0F-5545-F956-0994-DAE61CFA597C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753A799-D21E-F6B4-E797-0056932A0B3A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FC02FC9-ED37-761B-BA4B-0BFE8CE7E9FC}"/>
                    </a:ext>
                  </a:extLst>
                </p:cNvPr>
                <p:cNvSpPr txBox="1"/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E8CD798-5944-38F7-33D7-F18F03068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11520" y="1713300"/>
                  <a:ext cx="242313" cy="307777"/>
                </a:xfrm>
                <a:prstGeom prst="rect">
                  <a:avLst/>
                </a:prstGeom>
                <a:blipFill>
                  <a:blip r:embed="rId10"/>
                  <a:stretch>
                    <a:fillRect r="-30769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33EC175-E1DA-96B5-1218-24C8CAFFF7C5}"/>
              </a:ext>
            </a:extLst>
          </p:cNvPr>
          <p:cNvGrpSpPr/>
          <p:nvPr/>
        </p:nvGrpSpPr>
        <p:grpSpPr>
          <a:xfrm>
            <a:off x="7505862" y="2681264"/>
            <a:ext cx="570432" cy="712963"/>
            <a:chOff x="2368625" y="1541793"/>
            <a:chExt cx="570432" cy="71296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90CEE93-6CA2-1114-4DBA-4676F4812BE6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099938-9F6F-EA8F-A4B8-009E5B5E9615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EBF34E4-8D78-8C00-D726-7E87DC1F62A8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FF4C7D5-6936-C883-B6A3-3B44ED884E6D}"/>
                    </a:ext>
                  </a:extLst>
                </p:cNvPr>
                <p:cNvSpPr txBox="1"/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2F91575-5CAA-9415-1A92-026C3F563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6744" y="1709007"/>
                  <a:ext cx="242313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27500" b="-6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D3CD3A6-143A-B6F6-4980-6410D311116B}"/>
              </a:ext>
            </a:extLst>
          </p:cNvPr>
          <p:cNvGrpSpPr/>
          <p:nvPr/>
        </p:nvGrpSpPr>
        <p:grpSpPr>
          <a:xfrm>
            <a:off x="8086754" y="2698883"/>
            <a:ext cx="571058" cy="712963"/>
            <a:chOff x="2368625" y="1541793"/>
            <a:chExt cx="571058" cy="71296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87D8E7-4528-83B7-96C5-3D1270EA70F9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6944FF-1B21-6A7A-D57B-FAC6E5C3C8E4}"/>
                </a:ext>
              </a:extLst>
            </p:cNvPr>
            <p:cNvSpPr txBox="1"/>
            <p:nvPr/>
          </p:nvSpPr>
          <p:spPr>
            <a:xfrm flipH="1">
              <a:off x="2552578" y="1541793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C25EDC-03E9-4625-3E18-DC575AC8197E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7285B1B-068E-D3C2-3FA7-F2787FB2EF00}"/>
                    </a:ext>
                  </a:extLst>
                </p:cNvPr>
                <p:cNvSpPr txBox="1"/>
                <p:nvPr/>
              </p:nvSpPr>
              <p:spPr>
                <a:xfrm flipH="1">
                  <a:off x="2697370" y="1718492"/>
                  <a:ext cx="24231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140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ED03A8-FE18-7939-4B21-F28F08491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97370" y="1718492"/>
                  <a:ext cx="242313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27500" b="-39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6BA05E7-8800-84E7-C527-95D13903B333}"/>
              </a:ext>
            </a:extLst>
          </p:cNvPr>
          <p:cNvGrpSpPr/>
          <p:nvPr/>
        </p:nvGrpSpPr>
        <p:grpSpPr>
          <a:xfrm>
            <a:off x="8656502" y="2680818"/>
            <a:ext cx="637854" cy="712963"/>
            <a:chOff x="2368625" y="1541793"/>
            <a:chExt cx="637854" cy="71296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B3973C-AC95-2D6E-432C-729D01A2F188}"/>
                </a:ext>
              </a:extLst>
            </p:cNvPr>
            <p:cNvSpPr txBox="1"/>
            <p:nvPr/>
          </p:nvSpPr>
          <p:spPr>
            <a:xfrm flipH="1">
              <a:off x="2368625" y="1738335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917558C-5B8F-2007-15F9-FD21F9D0466C}"/>
                    </a:ext>
                  </a:extLst>
                </p:cNvPr>
                <p:cNvSpPr txBox="1"/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1400"/>
                </a:p>
                <a:p>
                  <a:endParaRPr lang="ko-KR" altLang="en-US" sz="140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2DA49F1-9D5D-6906-BAA5-627051C78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52578" y="1541793"/>
                  <a:ext cx="242313" cy="523220"/>
                </a:xfrm>
                <a:prstGeom prst="rect">
                  <a:avLst/>
                </a:prstGeom>
                <a:blipFill>
                  <a:blip r:embed="rId12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FBB971-A53F-082F-F7A3-F1027FC04442}"/>
                </a:ext>
              </a:extLst>
            </p:cNvPr>
            <p:cNvSpPr txBox="1"/>
            <p:nvPr/>
          </p:nvSpPr>
          <p:spPr>
            <a:xfrm flipH="1">
              <a:off x="2551206" y="1946979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F995F3D-C6B1-A7A1-B6DE-37EE8BC4BEA0}"/>
                </a:ext>
              </a:extLst>
            </p:cNvPr>
            <p:cNvSpPr txBox="1"/>
            <p:nvPr/>
          </p:nvSpPr>
          <p:spPr>
            <a:xfrm flipH="1">
              <a:off x="2764166" y="1735960"/>
              <a:ext cx="242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0</a:t>
              </a:r>
              <a:endParaRPr lang="ko-KR" altLang="en-US" sz="140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69B42B2-0DF4-E823-BCF8-3AB9295BCA0F}"/>
              </a:ext>
            </a:extLst>
          </p:cNvPr>
          <p:cNvSpPr txBox="1"/>
          <p:nvPr/>
        </p:nvSpPr>
        <p:spPr>
          <a:xfrm>
            <a:off x="8603451" y="166430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맛집</a:t>
            </a:r>
            <a:r>
              <a:rPr lang="en-US" altLang="ko-KR"/>
              <a:t>, R=1</a:t>
            </a:r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AA72F46B-CC95-6C65-123F-DB608420BA67}"/>
              </a:ext>
            </a:extLst>
          </p:cNvPr>
          <p:cNvCxnSpPr>
            <a:cxnSpLocks/>
          </p:cNvCxnSpPr>
          <p:nvPr/>
        </p:nvCxnSpPr>
        <p:spPr>
          <a:xfrm>
            <a:off x="6953940" y="1848973"/>
            <a:ext cx="1326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3E3D1853-FBB6-9B76-C15D-17FD54A3328E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7515037" y="2387101"/>
            <a:ext cx="1132784" cy="547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B81982CB-DE68-7BB9-4BB4-89542FDD6B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81160" y="1871756"/>
            <a:ext cx="446" cy="1740351"/>
          </a:xfrm>
          <a:prstGeom prst="bentConnector3">
            <a:avLst>
              <a:gd name="adj1" fmla="val -812260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4D14A1E-EB3C-CEF1-05BD-A5A6A248F16F}"/>
              </a:ext>
            </a:extLst>
          </p:cNvPr>
          <p:cNvSpPr txBox="1"/>
          <p:nvPr/>
        </p:nvSpPr>
        <p:spPr>
          <a:xfrm>
            <a:off x="6216417" y="1556085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2.Greedy action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F8CAD9B-8939-0C60-5FB0-7B22B40D0630}"/>
              </a:ext>
            </a:extLst>
          </p:cNvPr>
          <p:cNvSpPr txBox="1"/>
          <p:nvPr/>
        </p:nvSpPr>
        <p:spPr>
          <a:xfrm>
            <a:off x="7166089" y="4910442"/>
            <a:ext cx="210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0~1 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 만큼은 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action</a:t>
            </a:r>
            <a:r>
              <a:rPr lang="ko-KR" altLang="en-US" sz="14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해라</a:t>
            </a:r>
            <a:endParaRPr lang="en-US" altLang="ko-KR" sz="1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D668375-6CA1-2B34-8025-9D92E5F0A081}"/>
              </a:ext>
            </a:extLst>
          </p:cNvPr>
          <p:cNvCxnSpPr>
            <a:cxnSpLocks/>
          </p:cNvCxnSpPr>
          <p:nvPr/>
        </p:nvCxnSpPr>
        <p:spPr>
          <a:xfrm flipV="1">
            <a:off x="10052040" y="2402240"/>
            <a:ext cx="1132784" cy="547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2CB60E5-738C-8C7A-D874-21A443ACBC60}"/>
              </a:ext>
            </a:extLst>
          </p:cNvPr>
          <p:cNvSpPr txBox="1"/>
          <p:nvPr/>
        </p:nvSpPr>
        <p:spPr>
          <a:xfrm>
            <a:off x="9610051" y="2501074"/>
            <a:ext cx="1919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Exploration</a:t>
            </a:r>
            <a:r>
              <a:rPr lang="ko-KR" altLang="en-US" sz="1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71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 발견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71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92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6707</TotalTime>
  <Words>1573</Words>
  <Application>Microsoft Office PowerPoint</Application>
  <PresentationFormat>와이드스크린</PresentationFormat>
  <Paragraphs>654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se-nanumgothic</vt:lpstr>
      <vt:lpstr>나눔명조</vt:lpstr>
      <vt:lpstr>나눔명조 ExtraBold</vt:lpstr>
      <vt:lpstr>나눔스퀘어</vt:lpstr>
      <vt:lpstr>나눔스퀘어 ExtraBold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이승원</dc:creator>
  <cp:lastModifiedBy>유지훈</cp:lastModifiedBy>
  <cp:revision>545</cp:revision>
  <cp:lastPrinted>2018-09-04T09:16:21Z</cp:lastPrinted>
  <dcterms:created xsi:type="dcterms:W3CDTF">2018-01-13T10:36:26Z</dcterms:created>
  <dcterms:modified xsi:type="dcterms:W3CDTF">2022-10-17T09:27:38Z</dcterms:modified>
</cp:coreProperties>
</file>